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4"/>
    <p:sldMasterId id="2147483656" r:id="rId5"/>
    <p:sldMasterId id="2147483661" r:id="rId6"/>
    <p:sldMasterId id="2147483776" r:id="rId7"/>
    <p:sldMasterId id="2147483775" r:id="rId8"/>
  </p:sldMasterIdLst>
  <p:notesMasterIdLst>
    <p:notesMasterId r:id="rId25"/>
  </p:notesMasterIdLst>
  <p:handoutMasterIdLst>
    <p:handoutMasterId r:id="rId26"/>
  </p:handoutMasterIdLst>
  <p:sldIdLst>
    <p:sldId id="263" r:id="rId9"/>
    <p:sldId id="257" r:id="rId10"/>
    <p:sldId id="264" r:id="rId11"/>
    <p:sldId id="265" r:id="rId12"/>
    <p:sldId id="266" r:id="rId13"/>
    <p:sldId id="274" r:id="rId14"/>
    <p:sldId id="279" r:id="rId15"/>
    <p:sldId id="281" r:id="rId16"/>
    <p:sldId id="267" r:id="rId17"/>
    <p:sldId id="275" r:id="rId18"/>
    <p:sldId id="276" r:id="rId19"/>
    <p:sldId id="277" r:id="rId20"/>
    <p:sldId id="282" r:id="rId21"/>
    <p:sldId id="278" r:id="rId22"/>
    <p:sldId id="280" r:id="rId23"/>
    <p:sldId id="283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38" userDrawn="1">
          <p15:clr>
            <a:srgbClr val="A4A3A4"/>
          </p15:clr>
        </p15:guide>
        <p15:guide id="3" pos="7242" userDrawn="1">
          <p15:clr>
            <a:srgbClr val="A4A3A4"/>
          </p15:clr>
        </p15:guide>
        <p15:guide id="4" orient="horz" pos="2160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9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0069A21-44E8-04FF-61E5-BD45B025C15C}" name="Claudiane Costa de Freitas" initials="CF" userId="S::claudiane.freitas@compasso.com.br::0737052e-3ea8-4bed-8b28-c1004858c050" providerId="AD"/>
  <p188:author id="{3FA1DAA4-2191-6D93-B026-7F3DC6FD4C7D}" name="Juliana Aparecida Benitez Valverde" initials="JV" userId="S::juliana.valverde@compasso.com.br::dff399f0-4cc5-4c65-a21e-1c6da2fb6647" providerId="AD"/>
  <p188:author id="{5CF438D0-2273-185C-A172-5BF59A8C1583}" name="Gabrielle Toldo Brinckmann Oliveira" initials="GTBO" userId="S::gbrinckmann@uolinc.com::e6fda7a2-5317-4ade-a78f-4913edac1845" providerId="AD"/>
  <p188:author id="{F6B26EF3-0719-4402-2D12-B1AF1EA2C832}" name="Amanda Yumi Rezende Obara" initials="AO" userId="S::amanda.obara@compasso.com.br::b0c4fa40-9e26-4394-8302-98289009f2bc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una Costa Leite" initials="BCL" lastIdx="16" clrIdx="0">
    <p:extLst>
      <p:ext uri="{19B8F6BF-5375-455C-9EA6-DF929625EA0E}">
        <p15:presenceInfo xmlns:p15="http://schemas.microsoft.com/office/powerpoint/2012/main" userId="S::bruna.leite@compasso.com.br::63be2cea-1826-41b4-96b8-77c37bff977b" providerId="AD"/>
      </p:ext>
    </p:extLst>
  </p:cmAuthor>
  <p:cmAuthor id="2" name="Alexis Rockenbach" initials="AR" lastIdx="55" clrIdx="1">
    <p:extLst>
      <p:ext uri="{19B8F6BF-5375-455C-9EA6-DF929625EA0E}">
        <p15:presenceInfo xmlns:p15="http://schemas.microsoft.com/office/powerpoint/2012/main" userId="S::alexis.rockenbach@compasso.com.br::012afe5f-4993-4c16-9a39-5823aeadfa33" providerId="AD"/>
      </p:ext>
    </p:extLst>
  </p:cmAuthor>
  <p:cmAuthor id="3" name="Marcia de Ramos" initials="MR" lastIdx="4" clrIdx="2">
    <p:extLst>
      <p:ext uri="{19B8F6BF-5375-455C-9EA6-DF929625EA0E}">
        <p15:presenceInfo xmlns:p15="http://schemas.microsoft.com/office/powerpoint/2012/main" userId="S::marcia.ramos@compasso.com.br::b0ae65dc-cb51-4a56-a92b-26fa5ea2831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B4B3B4"/>
    <a:srgbClr val="000000"/>
    <a:srgbClr val="FFCE00"/>
    <a:srgbClr val="FFFFFF"/>
    <a:srgbClr val="FF8000"/>
    <a:srgbClr val="FFCE04"/>
    <a:srgbClr val="C74633"/>
    <a:srgbClr val="FF0024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854F6C-C536-F91E-B52F-30256BCC476B}" v="10" dt="2024-03-25T17:05:03.373"/>
    <p1510:client id="{8CCA7C55-76C6-5E5B-CC95-E09A9A6C7B40}" v="5" dt="2024-03-25T17:10:43.892"/>
    <p1510:client id="{D9E89C72-9377-5A6E-3F53-B88F89652F32}" v="5" dt="2024-03-25T17:06:42.05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Estilo Claro 2 - Ênfas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>
        <p:guide pos="438"/>
        <p:guide pos="7242"/>
        <p:guide orient="horz" pos="2160"/>
        <p:guide orient="horz" pos="3929"/>
        <p:guide pos="3840"/>
        <p:guide orient="horz" pos="39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notesMaster" Target="notesMasters/notes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Master" Target="slideMasters/slideMaster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0760EEBC-E57D-4BFB-B02E-613A90F754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C09F119-968A-4EE5-BB86-A993094E1F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C1321-6E07-41B9-9DE2-E22307CA0BFD}" type="datetimeFigureOut">
              <a:rPr lang="pt-BR" smtClean="0"/>
              <a:t>15/07/2024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015704F-A082-4DAE-99CC-3FFEA0DF787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367161F-6806-45D2-A35A-51F121CC17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B30974-EF73-4717-B6D9-5E483445A5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60452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tiff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5.png>
</file>

<file path=ppt/media/image6.png>
</file>

<file path=ppt/media/image7.sv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3E8E28-936E-483E-9C43-61ED8DC00EC0}" type="datetimeFigureOut">
              <a:rPr lang="pt-BR" smtClean="0"/>
              <a:t>15/07/2024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6EC9E-7C59-4279-816F-29CCF9FF82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964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7551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1705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39491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1512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1205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0093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4613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9976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599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6903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4129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6EC9E-7C59-4279-816F-29CCF9FF827E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7326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256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o +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ço Reservado para Texto 6">
            <a:extLst>
              <a:ext uri="{FF2B5EF4-FFF2-40B4-BE49-F238E27FC236}">
                <a16:creationId xmlns:a16="http://schemas.microsoft.com/office/drawing/2014/main" id="{53B9AC29-F0F3-48B9-8BAF-98A195B6616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2000" y="2401409"/>
            <a:ext cx="4800600" cy="312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err="1"/>
              <a:t>Lorem</a:t>
            </a:r>
            <a:r>
              <a:rPr lang="pt-BR"/>
              <a:t> ipsum </a:t>
            </a:r>
            <a:r>
              <a:rPr lang="pt-BR" err="1"/>
              <a:t>dolor</a:t>
            </a:r>
            <a:r>
              <a:rPr lang="pt-BR"/>
              <a:t> </a:t>
            </a:r>
            <a:r>
              <a:rPr lang="pt-BR" err="1"/>
              <a:t>sit</a:t>
            </a:r>
            <a:r>
              <a:rPr lang="pt-BR"/>
              <a:t> </a:t>
            </a:r>
            <a:r>
              <a:rPr lang="pt-BR" err="1"/>
              <a:t>amet</a:t>
            </a:r>
            <a:r>
              <a:rPr lang="pt-BR"/>
              <a:t>, </a:t>
            </a:r>
            <a:r>
              <a:rPr lang="pt-BR" err="1"/>
              <a:t>consectetur</a:t>
            </a:r>
            <a:r>
              <a:rPr lang="pt-BR"/>
              <a:t> </a:t>
            </a:r>
            <a:r>
              <a:rPr lang="pt-BR" err="1"/>
              <a:t>adipiscing</a:t>
            </a:r>
            <a:r>
              <a:rPr lang="pt-BR"/>
              <a:t> </a:t>
            </a:r>
            <a:r>
              <a:rPr lang="pt-BR" err="1"/>
              <a:t>elit</a:t>
            </a:r>
            <a:r>
              <a:rPr lang="pt-BR"/>
              <a:t>, </a:t>
            </a:r>
            <a:r>
              <a:rPr lang="pt-BR" err="1"/>
              <a:t>sed</a:t>
            </a:r>
            <a:r>
              <a:rPr lang="pt-BR"/>
              <a:t> do </a:t>
            </a:r>
            <a:r>
              <a:rPr lang="pt-BR" err="1"/>
              <a:t>eiusmod</a:t>
            </a:r>
            <a:r>
              <a:rPr lang="pt-BR"/>
              <a:t> </a:t>
            </a:r>
            <a:r>
              <a:rPr lang="pt-BR" err="1"/>
              <a:t>tempor</a:t>
            </a:r>
            <a:r>
              <a:rPr lang="pt-BR"/>
              <a:t> </a:t>
            </a:r>
            <a:r>
              <a:rPr lang="pt-BR" err="1"/>
              <a:t>incididunt</a:t>
            </a:r>
            <a:r>
              <a:rPr lang="pt-BR"/>
              <a:t> ut labore et </a:t>
            </a:r>
            <a:r>
              <a:rPr lang="pt-BR" err="1"/>
              <a:t>dolore</a:t>
            </a:r>
            <a:r>
              <a:rPr lang="pt-BR"/>
              <a:t> magna </a:t>
            </a:r>
            <a:r>
              <a:rPr lang="pt-BR" err="1"/>
              <a:t>aliqua</a:t>
            </a:r>
            <a:r>
              <a:rPr lang="pt-BR"/>
              <a:t>. Ut </a:t>
            </a:r>
            <a:r>
              <a:rPr lang="pt-BR" err="1"/>
              <a:t>enim</a:t>
            </a:r>
            <a:r>
              <a:rPr lang="pt-BR"/>
              <a:t> ad </a:t>
            </a:r>
            <a:r>
              <a:rPr lang="pt-BR" err="1"/>
              <a:t>minim</a:t>
            </a:r>
            <a:r>
              <a:rPr lang="pt-BR"/>
              <a:t> </a:t>
            </a:r>
            <a:r>
              <a:rPr lang="pt-BR" err="1"/>
              <a:t>veniam</a:t>
            </a:r>
            <a:r>
              <a:rPr lang="pt-BR"/>
              <a:t>, quis </a:t>
            </a:r>
            <a:r>
              <a:rPr lang="pt-BR" err="1"/>
              <a:t>nostrud</a:t>
            </a:r>
            <a:r>
              <a:rPr lang="pt-BR"/>
              <a:t> </a:t>
            </a:r>
            <a:r>
              <a:rPr lang="pt-BR" err="1"/>
              <a:t>exercitation</a:t>
            </a:r>
            <a:r>
              <a:rPr lang="pt-BR"/>
              <a:t> </a:t>
            </a:r>
            <a:r>
              <a:rPr lang="pt-BR" err="1"/>
              <a:t>ullamco</a:t>
            </a:r>
            <a:r>
              <a:rPr lang="pt-BR"/>
              <a:t> </a:t>
            </a:r>
            <a:r>
              <a:rPr lang="pt-BR" err="1"/>
              <a:t>laboris</a:t>
            </a:r>
            <a:r>
              <a:rPr lang="pt-BR"/>
              <a:t> </a:t>
            </a:r>
            <a:r>
              <a:rPr lang="pt-BR" err="1"/>
              <a:t>nisi</a:t>
            </a:r>
            <a:r>
              <a:rPr lang="pt-BR"/>
              <a:t> ut </a:t>
            </a:r>
            <a:r>
              <a:rPr lang="pt-BR" err="1"/>
              <a:t>aliquip</a:t>
            </a:r>
            <a:r>
              <a:rPr lang="pt-BR"/>
              <a:t> </a:t>
            </a:r>
            <a:r>
              <a:rPr lang="pt-BR" err="1"/>
              <a:t>ex</a:t>
            </a:r>
            <a:r>
              <a:rPr lang="pt-BR"/>
              <a:t> </a:t>
            </a:r>
            <a:r>
              <a:rPr lang="pt-BR" err="1"/>
              <a:t>ea</a:t>
            </a:r>
            <a:r>
              <a:rPr lang="pt-BR"/>
              <a:t> </a:t>
            </a:r>
            <a:r>
              <a:rPr lang="pt-BR" err="1"/>
              <a:t>commodo</a:t>
            </a:r>
            <a:r>
              <a:rPr lang="pt-BR"/>
              <a:t> </a:t>
            </a:r>
            <a:r>
              <a:rPr lang="pt-BR" err="1"/>
              <a:t>consequat</a:t>
            </a:r>
            <a:r>
              <a:rPr lang="pt-BR"/>
              <a:t>. </a:t>
            </a:r>
            <a:r>
              <a:rPr lang="pt-BR" err="1"/>
              <a:t>Duis</a:t>
            </a:r>
            <a:r>
              <a:rPr lang="pt-BR"/>
              <a:t> </a:t>
            </a:r>
            <a:r>
              <a:rPr lang="pt-BR" err="1"/>
              <a:t>aute</a:t>
            </a:r>
            <a:r>
              <a:rPr lang="pt-BR"/>
              <a:t> </a:t>
            </a:r>
            <a:r>
              <a:rPr lang="pt-BR" err="1"/>
              <a:t>irure</a:t>
            </a:r>
            <a:r>
              <a:rPr lang="pt-BR"/>
              <a:t> </a:t>
            </a:r>
            <a:r>
              <a:rPr lang="pt-BR" err="1"/>
              <a:t>dolor</a:t>
            </a:r>
            <a:r>
              <a:rPr lang="pt-BR"/>
              <a:t> in </a:t>
            </a:r>
            <a:r>
              <a:rPr lang="pt-BR" err="1"/>
              <a:t>reprehenderit</a:t>
            </a:r>
            <a:r>
              <a:rPr lang="pt-BR"/>
              <a:t> in </a:t>
            </a:r>
            <a:r>
              <a:rPr lang="pt-BR" err="1"/>
              <a:t>voluptate</a:t>
            </a:r>
            <a:r>
              <a:rPr lang="pt-BR"/>
              <a:t> </a:t>
            </a:r>
            <a:r>
              <a:rPr lang="pt-BR" err="1"/>
              <a:t>velit</a:t>
            </a:r>
            <a:r>
              <a:rPr lang="pt-BR"/>
              <a:t> esse </a:t>
            </a:r>
            <a:r>
              <a:rPr lang="pt-BR" err="1"/>
              <a:t>cillum</a:t>
            </a:r>
            <a:r>
              <a:rPr lang="pt-BR"/>
              <a:t> </a:t>
            </a:r>
            <a:r>
              <a:rPr lang="pt-BR" err="1"/>
              <a:t>dolore</a:t>
            </a:r>
            <a:r>
              <a:rPr lang="pt-BR"/>
              <a:t> eu </a:t>
            </a:r>
            <a:r>
              <a:rPr lang="pt-BR" err="1"/>
              <a:t>fugiat</a:t>
            </a:r>
            <a:r>
              <a:rPr lang="pt-BR"/>
              <a:t> </a:t>
            </a:r>
            <a:r>
              <a:rPr lang="pt-BR" err="1"/>
              <a:t>nulla</a:t>
            </a:r>
            <a:r>
              <a:rPr lang="pt-BR"/>
              <a:t> </a:t>
            </a:r>
            <a:r>
              <a:rPr lang="pt-BR" err="1"/>
              <a:t>pariatur</a:t>
            </a:r>
            <a:r>
              <a:rPr lang="pt-BR"/>
              <a:t>. </a:t>
            </a:r>
            <a:r>
              <a:rPr lang="pt-BR" err="1"/>
              <a:t>Excepteur</a:t>
            </a:r>
            <a:r>
              <a:rPr lang="pt-BR"/>
              <a:t> </a:t>
            </a:r>
            <a:r>
              <a:rPr lang="pt-BR" err="1"/>
              <a:t>sint</a:t>
            </a:r>
            <a:r>
              <a:rPr lang="pt-BR"/>
              <a:t> </a:t>
            </a:r>
            <a:r>
              <a:rPr lang="pt-BR" err="1"/>
              <a:t>occaecat</a:t>
            </a:r>
            <a:r>
              <a:rPr lang="pt-BR"/>
              <a:t> </a:t>
            </a:r>
            <a:r>
              <a:rPr lang="pt-BR" err="1"/>
              <a:t>cupidatat</a:t>
            </a:r>
            <a:r>
              <a:rPr lang="pt-BR"/>
              <a:t> non </a:t>
            </a:r>
            <a:r>
              <a:rPr lang="pt-BR" err="1"/>
              <a:t>proident</a:t>
            </a:r>
            <a:r>
              <a:rPr lang="pt-BR"/>
              <a:t>, sunt in culpa </a:t>
            </a:r>
            <a:r>
              <a:rPr lang="pt-BR" err="1"/>
              <a:t>qui</a:t>
            </a:r>
            <a:r>
              <a:rPr lang="pt-BR"/>
              <a:t> </a:t>
            </a:r>
            <a:r>
              <a:rPr lang="pt-BR" err="1"/>
              <a:t>officia</a:t>
            </a:r>
            <a:r>
              <a:rPr lang="pt-BR"/>
              <a:t> </a:t>
            </a:r>
            <a:r>
              <a:rPr lang="pt-BR" err="1"/>
              <a:t>deserunt</a:t>
            </a:r>
            <a:r>
              <a:rPr lang="pt-BR"/>
              <a:t> </a:t>
            </a:r>
            <a:r>
              <a:rPr lang="pt-BR" err="1"/>
              <a:t>mollit</a:t>
            </a:r>
            <a:r>
              <a:rPr lang="pt-BR"/>
              <a:t> </a:t>
            </a:r>
            <a:r>
              <a:rPr lang="pt-BR" err="1"/>
              <a:t>anim</a:t>
            </a:r>
            <a:r>
              <a:rPr lang="pt-BR"/>
              <a:t> id est </a:t>
            </a:r>
            <a:r>
              <a:rPr lang="pt-BR" err="1"/>
              <a:t>laborum</a:t>
            </a:r>
            <a:r>
              <a:rPr lang="pt-BR"/>
              <a:t>.</a:t>
            </a:r>
          </a:p>
        </p:txBody>
      </p:sp>
      <p:sp>
        <p:nvSpPr>
          <p:cNvPr id="18" name="Espaço Reservado para Texto 6">
            <a:extLst>
              <a:ext uri="{FF2B5EF4-FFF2-40B4-BE49-F238E27FC236}">
                <a16:creationId xmlns:a16="http://schemas.microsoft.com/office/drawing/2014/main" id="{CD6088AA-7759-48B9-853A-F27FF6EF42D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000" y="1096361"/>
            <a:ext cx="4886325" cy="92293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0">
                <a:solidFill>
                  <a:schemeClr val="bg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err="1"/>
              <a:t>Título</a:t>
            </a:r>
            <a:endParaRPr lang="pt-BR"/>
          </a:p>
        </p:txBody>
      </p:sp>
      <p:pic>
        <p:nvPicPr>
          <p:cNvPr id="4" name="Imagem 3" descr="Mulher com óculos de grau&#10;&#10;Descrição gerada automaticamente">
            <a:extLst>
              <a:ext uri="{FF2B5EF4-FFF2-40B4-BE49-F238E27FC236}">
                <a16:creationId xmlns:a16="http://schemas.microsoft.com/office/drawing/2014/main" id="{A8F256F6-938C-E20D-5FE1-7AFFA9FFD7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73" r="22544"/>
          <a:stretch/>
        </p:blipFill>
        <p:spPr>
          <a:xfrm>
            <a:off x="5990492" y="0"/>
            <a:ext cx="6201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348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imb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3131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+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magem em preto e branco&#10;&#10;Descrição gerada automaticamente com confiança média">
            <a:extLst>
              <a:ext uri="{FF2B5EF4-FFF2-40B4-BE49-F238E27FC236}">
                <a16:creationId xmlns:a16="http://schemas.microsoft.com/office/drawing/2014/main" id="{6C535E18-4C90-8DAD-7FA6-6F09D52F91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634"/>
          <a:stretch/>
        </p:blipFill>
        <p:spPr>
          <a:xfrm rot="16200000">
            <a:off x="9708522" y="2133258"/>
            <a:ext cx="2608257" cy="2358700"/>
          </a:xfrm>
          <a:prstGeom prst="rect">
            <a:avLst/>
          </a:prstGeom>
        </p:spPr>
      </p:pic>
      <p:pic>
        <p:nvPicPr>
          <p:cNvPr id="6" name="Imagem 5" descr="Imagem em preto e branco&#10;&#10;Descrição gerada automaticamente com confiança média">
            <a:extLst>
              <a:ext uri="{FF2B5EF4-FFF2-40B4-BE49-F238E27FC236}">
                <a16:creationId xmlns:a16="http://schemas.microsoft.com/office/drawing/2014/main" id="{9A7CA2B9-2AD3-1C08-E2BA-F61304BE8F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24299" b="22479"/>
          <a:stretch/>
        </p:blipFill>
        <p:spPr>
          <a:xfrm>
            <a:off x="9523593" y="3871363"/>
            <a:ext cx="2685795" cy="2986637"/>
          </a:xfrm>
          <a:prstGeom prst="rect">
            <a:avLst/>
          </a:prstGeom>
        </p:spPr>
      </p:pic>
      <p:pic>
        <p:nvPicPr>
          <p:cNvPr id="7" name="Imagem 6" descr="Desenho preto e branco&#10;&#10;Descrição gerada automaticamente com confiança média">
            <a:extLst>
              <a:ext uri="{FF2B5EF4-FFF2-40B4-BE49-F238E27FC236}">
                <a16:creationId xmlns:a16="http://schemas.microsoft.com/office/drawing/2014/main" id="{F7EA1EFA-919D-C103-075B-976CB3B04C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b="16571"/>
          <a:stretch/>
        </p:blipFill>
        <p:spPr>
          <a:xfrm>
            <a:off x="8490679" y="6162983"/>
            <a:ext cx="767971" cy="695017"/>
          </a:xfrm>
          <a:prstGeom prst="rect">
            <a:avLst/>
          </a:prstGeom>
        </p:spPr>
      </p:pic>
      <p:pic>
        <p:nvPicPr>
          <p:cNvPr id="9" name="Imagem 8" descr="Diagrama, Forma, Círculo&#10;&#10;Descrição gerada automaticamente">
            <a:extLst>
              <a:ext uri="{FF2B5EF4-FFF2-40B4-BE49-F238E27FC236}">
                <a16:creationId xmlns:a16="http://schemas.microsoft.com/office/drawing/2014/main" id="{9966EC7C-B739-F95E-C016-D7C67D175A5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98334" y="715625"/>
            <a:ext cx="1077725" cy="1170313"/>
          </a:xfrm>
          <a:prstGeom prst="rect">
            <a:avLst/>
          </a:prstGeom>
        </p:spPr>
      </p:pic>
      <p:pic>
        <p:nvPicPr>
          <p:cNvPr id="10" name="Imagem 9" descr="Imagem em preto e branco&#10;&#10;Descrição gerada automaticamente com confiança média">
            <a:extLst>
              <a:ext uri="{FF2B5EF4-FFF2-40B4-BE49-F238E27FC236}">
                <a16:creationId xmlns:a16="http://schemas.microsoft.com/office/drawing/2014/main" id="{ADC0352D-AB63-D446-265C-90A9EB25389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5220953">
            <a:off x="10920772" y="1703593"/>
            <a:ext cx="445789" cy="48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628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+ simb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63;p35">
            <a:extLst>
              <a:ext uri="{FF2B5EF4-FFF2-40B4-BE49-F238E27FC236}">
                <a16:creationId xmlns:a16="http://schemas.microsoft.com/office/drawing/2014/main" id="{22CE45E2-51CB-2494-9F2A-D88252B01A5A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52575" y="0"/>
            <a:ext cx="908685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Espaço Reservado para Texto 8">
            <a:extLst>
              <a:ext uri="{FF2B5EF4-FFF2-40B4-BE49-F238E27FC236}">
                <a16:creationId xmlns:a16="http://schemas.microsoft.com/office/drawing/2014/main" id="{D42A30DF-5C36-0E08-322D-8F30C6F142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76944" y="2646843"/>
            <a:ext cx="3829563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0" b="1">
                <a:solidFill>
                  <a:schemeClr val="tx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23918024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+ simb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áfico 1">
            <a:extLst>
              <a:ext uri="{FF2B5EF4-FFF2-40B4-BE49-F238E27FC236}">
                <a16:creationId xmlns:a16="http://schemas.microsoft.com/office/drawing/2014/main" id="{30C9E8E3-755C-09CE-DD6B-5B4C7E190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107183">
            <a:off x="7874095" y="1892260"/>
            <a:ext cx="2800255" cy="2800255"/>
          </a:xfrm>
          <a:prstGeom prst="rect">
            <a:avLst/>
          </a:prstGeom>
        </p:spPr>
      </p:pic>
      <p:sp>
        <p:nvSpPr>
          <p:cNvPr id="4" name="Espaço Reservado para Texto 8">
            <a:extLst>
              <a:ext uri="{FF2B5EF4-FFF2-40B4-BE49-F238E27FC236}">
                <a16:creationId xmlns:a16="http://schemas.microsoft.com/office/drawing/2014/main" id="{C38A88C2-D1CF-A6C2-A34F-7F2E5FB1B2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3820" y="2657475"/>
            <a:ext cx="10544176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0" b="0">
                <a:solidFill>
                  <a:schemeClr val="tx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64855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14">
            <a:extLst>
              <a:ext uri="{FF2B5EF4-FFF2-40B4-BE49-F238E27FC236}">
                <a16:creationId xmlns:a16="http://schemas.microsoft.com/office/drawing/2014/main" id="{A55D20BA-98D3-4168-9FA7-FB1B844A26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5722" y="2988146"/>
            <a:ext cx="4165875" cy="31393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Mulish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sunt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."</a:t>
            </a:r>
            <a:endParaRPr lang="en-BR" sz="3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pt-BR"/>
          </a:p>
        </p:txBody>
      </p:sp>
      <p:sp>
        <p:nvSpPr>
          <p:cNvPr id="6" name="Espaço Reservado para Texto 14">
            <a:extLst>
              <a:ext uri="{FF2B5EF4-FFF2-40B4-BE49-F238E27FC236}">
                <a16:creationId xmlns:a16="http://schemas.microsoft.com/office/drawing/2014/main" id="{B86B9951-0E6C-43DA-9BC6-17C27A30D4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46484" y="2948820"/>
            <a:ext cx="4165875" cy="31393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Mulish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sunt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."</a:t>
            </a:r>
            <a:endParaRPr lang="en-BR" sz="3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pt-BR"/>
          </a:p>
        </p:txBody>
      </p:sp>
      <p:sp>
        <p:nvSpPr>
          <p:cNvPr id="2" name="Espaço Reservado para Texto 8">
            <a:extLst>
              <a:ext uri="{FF2B5EF4-FFF2-40B4-BE49-F238E27FC236}">
                <a16:creationId xmlns:a16="http://schemas.microsoft.com/office/drawing/2014/main" id="{C1B0B428-F6E6-AC1F-A85B-CA5780BE413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5722" y="1099396"/>
            <a:ext cx="3829563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0" b="1">
                <a:solidFill>
                  <a:schemeClr val="tx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9743153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nas 4x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ço Reservado para Texto 6">
            <a:extLst>
              <a:ext uri="{FF2B5EF4-FFF2-40B4-BE49-F238E27FC236}">
                <a16:creationId xmlns:a16="http://schemas.microsoft.com/office/drawing/2014/main" id="{B6B01E13-7C66-431E-BB69-D53E75E15E6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800" y="1141326"/>
            <a:ext cx="4286250" cy="66308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lang="pt-BR" sz="6000" b="1" kern="1200" dirty="0">
                <a:solidFill>
                  <a:schemeClr val="tx1"/>
                </a:solidFill>
                <a:latin typeface="Mulish Black" pitchFamily="2" charset="0"/>
                <a:ea typeface="+mn-ea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err="1"/>
              <a:t>Título</a:t>
            </a:r>
            <a:endParaRPr lang="pt-BR"/>
          </a:p>
        </p:txBody>
      </p:sp>
      <p:graphicFrame>
        <p:nvGraphicFramePr>
          <p:cNvPr id="18" name="Table 7">
            <a:extLst>
              <a:ext uri="{FF2B5EF4-FFF2-40B4-BE49-F238E27FC236}">
                <a16:creationId xmlns:a16="http://schemas.microsoft.com/office/drawing/2014/main" id="{19E1A335-5926-4E6A-8F81-872D813FCA8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76775391"/>
              </p:ext>
            </p:extLst>
          </p:nvPr>
        </p:nvGraphicFramePr>
        <p:xfrm>
          <a:off x="685800" y="2371725"/>
          <a:ext cx="10820400" cy="34277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5100">
                  <a:extLst>
                    <a:ext uri="{9D8B030D-6E8A-4147-A177-3AD203B41FA5}">
                      <a16:colId xmlns:a16="http://schemas.microsoft.com/office/drawing/2014/main" val="3153919375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671378927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1278955103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930223582"/>
                    </a:ext>
                  </a:extLst>
                </a:gridCol>
              </a:tblGrid>
              <a:tr h="690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3701531"/>
                  </a:ext>
                </a:extLst>
              </a:tr>
              <a:tr h="273730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endParaRPr lang="en-US" sz="1300" b="0" kern="1200" noProof="1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400" kern="1200" noProof="1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1300" b="0" kern="1200" noProof="1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400" kern="1200" noProof="1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06439"/>
                  </a:ext>
                </a:extLst>
              </a:tr>
            </a:tbl>
          </a:graphicData>
        </a:graphic>
      </p:graphicFrame>
      <p:sp>
        <p:nvSpPr>
          <p:cNvPr id="19" name="Espaço Reservado para Texto 6">
            <a:extLst>
              <a:ext uri="{FF2B5EF4-FFF2-40B4-BE49-F238E27FC236}">
                <a16:creationId xmlns:a16="http://schemas.microsoft.com/office/drawing/2014/main" id="{90C08B35-8951-4EA6-BAFA-E0F2102E8B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199" y="3255203"/>
            <a:ext cx="2362201" cy="23156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</a:p>
          <a:p>
            <a:pPr lvl="0"/>
            <a:endParaRPr lang="pt-BR"/>
          </a:p>
        </p:txBody>
      </p:sp>
      <p:sp>
        <p:nvSpPr>
          <p:cNvPr id="20" name="Espaço Reservado para Texto 6">
            <a:extLst>
              <a:ext uri="{FF2B5EF4-FFF2-40B4-BE49-F238E27FC236}">
                <a16:creationId xmlns:a16="http://schemas.microsoft.com/office/drawing/2014/main" id="{E7B55AAB-DD10-4D65-BBD2-93DABAAB306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199" y="2524125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rgbClr val="FFCE00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</a:t>
            </a:r>
            <a:endParaRPr lang="pt-BR"/>
          </a:p>
        </p:txBody>
      </p:sp>
      <p:sp>
        <p:nvSpPr>
          <p:cNvPr id="21" name="Espaço Reservado para Texto 6">
            <a:extLst>
              <a:ext uri="{FF2B5EF4-FFF2-40B4-BE49-F238E27FC236}">
                <a16:creationId xmlns:a16="http://schemas.microsoft.com/office/drawing/2014/main" id="{0DF6C215-08DF-4469-AE6E-FF64CA5A89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81400" y="3255203"/>
            <a:ext cx="2362201" cy="23156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</a:p>
          <a:p>
            <a:pPr lvl="0"/>
            <a:endParaRPr lang="pt-BR"/>
          </a:p>
        </p:txBody>
      </p:sp>
      <p:sp>
        <p:nvSpPr>
          <p:cNvPr id="22" name="Espaço Reservado para Texto 6">
            <a:extLst>
              <a:ext uri="{FF2B5EF4-FFF2-40B4-BE49-F238E27FC236}">
                <a16:creationId xmlns:a16="http://schemas.microsoft.com/office/drawing/2014/main" id="{DC18ED59-65D5-4C97-9BE9-EE9A0C1B9C5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581400" y="2524125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3" name="Espaço Reservado para Texto 6">
            <a:extLst>
              <a:ext uri="{FF2B5EF4-FFF2-40B4-BE49-F238E27FC236}">
                <a16:creationId xmlns:a16="http://schemas.microsoft.com/office/drawing/2014/main" id="{F5EB1BCE-9FD9-4E46-98D2-DEB7F2A3DF4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48400" y="3264728"/>
            <a:ext cx="2362201" cy="23156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</a:p>
          <a:p>
            <a:pPr lvl="0"/>
            <a:endParaRPr lang="pt-BR"/>
          </a:p>
        </p:txBody>
      </p:sp>
      <p:sp>
        <p:nvSpPr>
          <p:cNvPr id="24" name="Espaço Reservado para Texto 6">
            <a:extLst>
              <a:ext uri="{FF2B5EF4-FFF2-40B4-BE49-F238E27FC236}">
                <a16:creationId xmlns:a16="http://schemas.microsoft.com/office/drawing/2014/main" id="{06211B5E-A44A-4D09-A07D-BC670FCE27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48400" y="25336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5" name="Espaço Reservado para Texto 6">
            <a:extLst>
              <a:ext uri="{FF2B5EF4-FFF2-40B4-BE49-F238E27FC236}">
                <a16:creationId xmlns:a16="http://schemas.microsoft.com/office/drawing/2014/main" id="{BF063223-1883-4BA0-8397-FB6A9E5ABD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991599" y="3255203"/>
            <a:ext cx="2362201" cy="23156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</a:p>
          <a:p>
            <a:pPr lvl="0"/>
            <a:endParaRPr lang="pt-BR"/>
          </a:p>
        </p:txBody>
      </p:sp>
      <p:sp>
        <p:nvSpPr>
          <p:cNvPr id="26" name="Espaço Reservado para Texto 6">
            <a:extLst>
              <a:ext uri="{FF2B5EF4-FFF2-40B4-BE49-F238E27FC236}">
                <a16:creationId xmlns:a16="http://schemas.microsoft.com/office/drawing/2014/main" id="{3BC03030-D44C-4822-A194-E63E68F9580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91599" y="2524125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4219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na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CD52C5EA-BDB4-48D8-9CC5-87CF4A2E0D0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800" y="915386"/>
            <a:ext cx="3419475" cy="66308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0">
                <a:solidFill>
                  <a:schemeClr val="tx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err="1"/>
              <a:t>Título</a:t>
            </a:r>
            <a:endParaRPr lang="pt-BR"/>
          </a:p>
        </p:txBody>
      </p:sp>
      <p:graphicFrame>
        <p:nvGraphicFramePr>
          <p:cNvPr id="13" name="Table 7">
            <a:extLst>
              <a:ext uri="{FF2B5EF4-FFF2-40B4-BE49-F238E27FC236}">
                <a16:creationId xmlns:a16="http://schemas.microsoft.com/office/drawing/2014/main" id="{614163DD-8A6F-4AD1-8CA4-637C4BB4CEC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64622110"/>
              </p:ext>
            </p:extLst>
          </p:nvPr>
        </p:nvGraphicFramePr>
        <p:xfrm>
          <a:off x="685800" y="2419350"/>
          <a:ext cx="10820400" cy="35333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5100">
                  <a:extLst>
                    <a:ext uri="{9D8B030D-6E8A-4147-A177-3AD203B41FA5}">
                      <a16:colId xmlns:a16="http://schemas.microsoft.com/office/drawing/2014/main" val="3153919375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671378927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1278955103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930223582"/>
                    </a:ext>
                  </a:extLst>
                </a:gridCol>
              </a:tblGrid>
              <a:tr h="690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3701531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endParaRPr lang="en-US" sz="1300" b="0" kern="1200" noProof="1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400" kern="1200" noProof="1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1300" b="0" kern="1200" noProof="1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400" kern="1200" noProof="1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06439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54859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614057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305350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287511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675445"/>
                  </a:ext>
                </a:extLst>
              </a:tr>
            </a:tbl>
          </a:graphicData>
        </a:graphic>
      </p:graphicFrame>
      <p:sp>
        <p:nvSpPr>
          <p:cNvPr id="14" name="Espaço Reservado para Texto 6">
            <a:extLst>
              <a:ext uri="{FF2B5EF4-FFF2-40B4-BE49-F238E27FC236}">
                <a16:creationId xmlns:a16="http://schemas.microsoft.com/office/drawing/2014/main" id="{99FEAC3E-A7D4-41A2-88C3-CD5EC824644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3181350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15CE022B-ED8C-48BB-A9AF-6D76470C89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200" y="25717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16" name="Espaço Reservado para Texto 6">
            <a:extLst>
              <a:ext uri="{FF2B5EF4-FFF2-40B4-BE49-F238E27FC236}">
                <a16:creationId xmlns:a16="http://schemas.microsoft.com/office/drawing/2014/main" id="{A64F5BE9-B6D5-41E8-8E68-87BF89A5E5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81400" y="25717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7" name="Espaço Reservado para Texto 6">
            <a:extLst>
              <a:ext uri="{FF2B5EF4-FFF2-40B4-BE49-F238E27FC236}">
                <a16:creationId xmlns:a16="http://schemas.microsoft.com/office/drawing/2014/main" id="{992CA6D0-6FAA-495A-A1FD-3BA48939DC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48400" y="25717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8" name="Espaço Reservado para Texto 6">
            <a:extLst>
              <a:ext uri="{FF2B5EF4-FFF2-40B4-BE49-F238E27FC236}">
                <a16:creationId xmlns:a16="http://schemas.microsoft.com/office/drawing/2014/main" id="{64A5E699-9A38-45E1-A055-817116BE0B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963023" y="25717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9" name="Espaço Reservado para Texto 6">
            <a:extLst>
              <a:ext uri="{FF2B5EF4-FFF2-40B4-BE49-F238E27FC236}">
                <a16:creationId xmlns:a16="http://schemas.microsoft.com/office/drawing/2014/main" id="{B8021FE5-DC82-4D57-A7A2-6118CBE12AF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8200" y="3683176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0" name="Espaço Reservado para Texto 6">
            <a:extLst>
              <a:ext uri="{FF2B5EF4-FFF2-40B4-BE49-F238E27FC236}">
                <a16:creationId xmlns:a16="http://schemas.microsoft.com/office/drawing/2014/main" id="{8514948C-C28A-4F2C-B741-69C527D6CD5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38199" y="4164024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1" name="Espaço Reservado para Texto 6">
            <a:extLst>
              <a:ext uri="{FF2B5EF4-FFF2-40B4-BE49-F238E27FC236}">
                <a16:creationId xmlns:a16="http://schemas.microsoft.com/office/drawing/2014/main" id="{6A450E6B-6F38-427E-85AC-E67F36D14B1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38198" y="4613945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2" name="Espaço Reservado para Texto 6">
            <a:extLst>
              <a:ext uri="{FF2B5EF4-FFF2-40B4-BE49-F238E27FC236}">
                <a16:creationId xmlns:a16="http://schemas.microsoft.com/office/drawing/2014/main" id="{C167166C-5FDD-45E0-BCCB-33DD4E6206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197" y="5078101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3" name="Espaço Reservado para Texto 6">
            <a:extLst>
              <a:ext uri="{FF2B5EF4-FFF2-40B4-BE49-F238E27FC236}">
                <a16:creationId xmlns:a16="http://schemas.microsoft.com/office/drawing/2014/main" id="{2FA33660-A0B4-49EE-9783-AC2634F21F4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8196" y="5558949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4" name="Espaço Reservado para Texto 6">
            <a:extLst>
              <a:ext uri="{FF2B5EF4-FFF2-40B4-BE49-F238E27FC236}">
                <a16:creationId xmlns:a16="http://schemas.microsoft.com/office/drawing/2014/main" id="{0F8BEB29-133E-4B87-912C-CD4244F2BD7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48400" y="3181350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5" name="Espaço Reservado para Texto 6">
            <a:extLst>
              <a:ext uri="{FF2B5EF4-FFF2-40B4-BE49-F238E27FC236}">
                <a16:creationId xmlns:a16="http://schemas.microsoft.com/office/drawing/2014/main" id="{2D41EEB6-DD81-498D-806C-F912E59C493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48400" y="3683176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6" name="Espaço Reservado para Texto 6">
            <a:extLst>
              <a:ext uri="{FF2B5EF4-FFF2-40B4-BE49-F238E27FC236}">
                <a16:creationId xmlns:a16="http://schemas.microsoft.com/office/drawing/2014/main" id="{092C040B-669B-4695-87B8-8F34194D224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248399" y="4164024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7" name="Espaço Reservado para Texto 6">
            <a:extLst>
              <a:ext uri="{FF2B5EF4-FFF2-40B4-BE49-F238E27FC236}">
                <a16:creationId xmlns:a16="http://schemas.microsoft.com/office/drawing/2014/main" id="{C1D1F753-257D-4DA5-94F2-E64D85C738D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248398" y="4613945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8" name="Espaço Reservado para Texto 6">
            <a:extLst>
              <a:ext uri="{FF2B5EF4-FFF2-40B4-BE49-F238E27FC236}">
                <a16:creationId xmlns:a16="http://schemas.microsoft.com/office/drawing/2014/main" id="{8FC8B657-FCD7-4234-8913-F42B7B91E38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248397" y="5078101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9" name="Espaço Reservado para Texto 6">
            <a:extLst>
              <a:ext uri="{FF2B5EF4-FFF2-40B4-BE49-F238E27FC236}">
                <a16:creationId xmlns:a16="http://schemas.microsoft.com/office/drawing/2014/main" id="{84D62824-44DC-4815-937C-E6A2D88ADA3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248396" y="5558949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0" name="Espaço Reservado para Texto 6">
            <a:extLst>
              <a:ext uri="{FF2B5EF4-FFF2-40B4-BE49-F238E27FC236}">
                <a16:creationId xmlns:a16="http://schemas.microsoft.com/office/drawing/2014/main" id="{60D40CB4-4305-4A4A-9136-7E76278EC1D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581397" y="3181350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1" name="Espaço Reservado para Texto 6">
            <a:extLst>
              <a:ext uri="{FF2B5EF4-FFF2-40B4-BE49-F238E27FC236}">
                <a16:creationId xmlns:a16="http://schemas.microsoft.com/office/drawing/2014/main" id="{4F9369CE-31EB-46A5-B1F1-E9ACAA7F784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581397" y="3683176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2" name="Espaço Reservado para Texto 6">
            <a:extLst>
              <a:ext uri="{FF2B5EF4-FFF2-40B4-BE49-F238E27FC236}">
                <a16:creationId xmlns:a16="http://schemas.microsoft.com/office/drawing/2014/main" id="{0571474D-23FC-4565-BFAF-5179CCA51BE4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581396" y="4164024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3" name="Espaço Reservado para Texto 6">
            <a:extLst>
              <a:ext uri="{FF2B5EF4-FFF2-40B4-BE49-F238E27FC236}">
                <a16:creationId xmlns:a16="http://schemas.microsoft.com/office/drawing/2014/main" id="{64EA8057-32A5-4D2F-8740-1645C1E9F1D9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81395" y="4613945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4" name="Espaço Reservado para Texto 6">
            <a:extLst>
              <a:ext uri="{FF2B5EF4-FFF2-40B4-BE49-F238E27FC236}">
                <a16:creationId xmlns:a16="http://schemas.microsoft.com/office/drawing/2014/main" id="{EF38A363-6F20-4F8F-AF5C-9BD211F465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581394" y="5078101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5" name="Espaço Reservado para Texto 6">
            <a:extLst>
              <a:ext uri="{FF2B5EF4-FFF2-40B4-BE49-F238E27FC236}">
                <a16:creationId xmlns:a16="http://schemas.microsoft.com/office/drawing/2014/main" id="{D66E3804-0C87-4C3A-9EA7-B0758DA8752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3581393" y="5558949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6" name="Espaço Reservado para Texto 6">
            <a:extLst>
              <a:ext uri="{FF2B5EF4-FFF2-40B4-BE49-F238E27FC236}">
                <a16:creationId xmlns:a16="http://schemas.microsoft.com/office/drawing/2014/main" id="{74FEAFE9-6ABF-455C-975D-4ADB8089EFF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953502" y="3181350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7" name="Espaço Reservado para Texto 6">
            <a:extLst>
              <a:ext uri="{FF2B5EF4-FFF2-40B4-BE49-F238E27FC236}">
                <a16:creationId xmlns:a16="http://schemas.microsoft.com/office/drawing/2014/main" id="{056AF92E-3091-42F5-95A7-33F81E86AE4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53502" y="3683176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8" name="Espaço Reservado para Texto 6">
            <a:extLst>
              <a:ext uri="{FF2B5EF4-FFF2-40B4-BE49-F238E27FC236}">
                <a16:creationId xmlns:a16="http://schemas.microsoft.com/office/drawing/2014/main" id="{62B816D8-5456-490B-BDAB-6B5194684AD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953501" y="4164024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9" name="Espaço Reservado para Texto 6">
            <a:extLst>
              <a:ext uri="{FF2B5EF4-FFF2-40B4-BE49-F238E27FC236}">
                <a16:creationId xmlns:a16="http://schemas.microsoft.com/office/drawing/2014/main" id="{E1D33B06-272C-41E4-ADAA-47344E0473A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8953500" y="4613945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50" name="Espaço Reservado para Texto 6">
            <a:extLst>
              <a:ext uri="{FF2B5EF4-FFF2-40B4-BE49-F238E27FC236}">
                <a16:creationId xmlns:a16="http://schemas.microsoft.com/office/drawing/2014/main" id="{F12CF373-47D7-4390-B345-9DFFE9C77419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953499" y="5078101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51" name="Espaço Reservado para Texto 6">
            <a:extLst>
              <a:ext uri="{FF2B5EF4-FFF2-40B4-BE49-F238E27FC236}">
                <a16:creationId xmlns:a16="http://schemas.microsoft.com/office/drawing/2014/main" id="{DB1494C7-A818-4579-92A3-19226E2F6FC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953498" y="5558949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52" name="Espaço Reservado para Texto 6">
            <a:extLst>
              <a:ext uri="{FF2B5EF4-FFF2-40B4-BE49-F238E27FC236}">
                <a16:creationId xmlns:a16="http://schemas.microsoft.com/office/drawing/2014/main" id="{D67287F2-222A-4CE2-B890-D4B2E877DB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85800" y="1724236"/>
            <a:ext cx="8811126" cy="4416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err="1"/>
              <a:t>Lorem</a:t>
            </a:r>
            <a:r>
              <a:rPr lang="pt-BR"/>
              <a:t> ipsum </a:t>
            </a:r>
            <a:r>
              <a:rPr lang="pt-BR" err="1"/>
              <a:t>dolor</a:t>
            </a:r>
            <a:r>
              <a:rPr lang="pt-BR"/>
              <a:t> </a:t>
            </a:r>
            <a:r>
              <a:rPr lang="pt-BR" err="1"/>
              <a:t>sit</a:t>
            </a:r>
            <a:r>
              <a:rPr lang="pt-BR"/>
              <a:t> </a:t>
            </a:r>
            <a:r>
              <a:rPr lang="pt-BR" err="1"/>
              <a:t>amet</a:t>
            </a:r>
            <a:r>
              <a:rPr lang="pt-BR"/>
              <a:t>, </a:t>
            </a:r>
            <a:r>
              <a:rPr lang="pt-BR" err="1"/>
              <a:t>consectetur</a:t>
            </a:r>
            <a:r>
              <a:rPr lang="pt-BR"/>
              <a:t> </a:t>
            </a:r>
            <a:r>
              <a:rPr lang="pt-BR" err="1"/>
              <a:t>adipiscing</a:t>
            </a:r>
            <a:r>
              <a:rPr lang="pt-BR"/>
              <a:t> </a:t>
            </a:r>
            <a:r>
              <a:rPr lang="pt-BR" err="1"/>
              <a:t>elit</a:t>
            </a:r>
            <a:r>
              <a:rPr lang="pt-B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10481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nas 3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Espaço Reservado para Texto 6">
            <a:extLst>
              <a:ext uri="{FF2B5EF4-FFF2-40B4-BE49-F238E27FC236}">
                <a16:creationId xmlns:a16="http://schemas.microsoft.com/office/drawing/2014/main" id="{9071BC58-3AA8-4DE6-9948-579D6BCBC5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000" y="734411"/>
            <a:ext cx="3419475" cy="66308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0">
                <a:solidFill>
                  <a:schemeClr val="tx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err="1"/>
              <a:t>Título</a:t>
            </a:r>
            <a:endParaRPr lang="pt-BR"/>
          </a:p>
        </p:txBody>
      </p:sp>
      <p:sp>
        <p:nvSpPr>
          <p:cNvPr id="54" name="Espaço Reservado para Texto 6">
            <a:extLst>
              <a:ext uri="{FF2B5EF4-FFF2-40B4-BE49-F238E27FC236}">
                <a16:creationId xmlns:a16="http://schemas.microsoft.com/office/drawing/2014/main" id="{FFD8A70B-5964-4A17-BCD9-D187DD1307A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61999" y="1587349"/>
            <a:ext cx="8494295" cy="4416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err="1"/>
              <a:t>Lorem</a:t>
            </a:r>
            <a:r>
              <a:rPr lang="pt-BR"/>
              <a:t> ipsum </a:t>
            </a:r>
            <a:r>
              <a:rPr lang="pt-BR" err="1"/>
              <a:t>dolor</a:t>
            </a:r>
            <a:r>
              <a:rPr lang="pt-BR"/>
              <a:t> </a:t>
            </a:r>
            <a:r>
              <a:rPr lang="pt-BR" err="1"/>
              <a:t>sit</a:t>
            </a:r>
            <a:r>
              <a:rPr lang="pt-BR"/>
              <a:t> </a:t>
            </a:r>
            <a:r>
              <a:rPr lang="pt-BR" err="1"/>
              <a:t>amet</a:t>
            </a:r>
            <a:r>
              <a:rPr lang="pt-BR"/>
              <a:t>, </a:t>
            </a:r>
            <a:r>
              <a:rPr lang="pt-BR" err="1"/>
              <a:t>consectetur</a:t>
            </a:r>
            <a:r>
              <a:rPr lang="pt-BR"/>
              <a:t> </a:t>
            </a:r>
            <a:r>
              <a:rPr lang="pt-BR" err="1"/>
              <a:t>adipiscing</a:t>
            </a:r>
            <a:r>
              <a:rPr lang="pt-BR"/>
              <a:t> </a:t>
            </a:r>
            <a:r>
              <a:rPr lang="pt-BR" err="1"/>
              <a:t>elit</a:t>
            </a:r>
            <a:r>
              <a:rPr lang="pt-BR"/>
              <a:t>.</a:t>
            </a:r>
          </a:p>
        </p:txBody>
      </p:sp>
      <p:graphicFrame>
        <p:nvGraphicFramePr>
          <p:cNvPr id="55" name="Table 7">
            <a:extLst>
              <a:ext uri="{FF2B5EF4-FFF2-40B4-BE49-F238E27FC236}">
                <a16:creationId xmlns:a16="http://schemas.microsoft.com/office/drawing/2014/main" id="{0EAD13C6-159A-4D95-85F3-A5F5BD1B9A19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34767549"/>
              </p:ext>
            </p:extLst>
          </p:nvPr>
        </p:nvGraphicFramePr>
        <p:xfrm>
          <a:off x="762000" y="2238375"/>
          <a:ext cx="10668000" cy="3744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56000">
                  <a:extLst>
                    <a:ext uri="{9D8B030D-6E8A-4147-A177-3AD203B41FA5}">
                      <a16:colId xmlns:a16="http://schemas.microsoft.com/office/drawing/2014/main" val="3153919375"/>
                    </a:ext>
                  </a:extLst>
                </a:gridCol>
                <a:gridCol w="3556000">
                  <a:extLst>
                    <a:ext uri="{9D8B030D-6E8A-4147-A177-3AD203B41FA5}">
                      <a16:colId xmlns:a16="http://schemas.microsoft.com/office/drawing/2014/main" val="2671378927"/>
                    </a:ext>
                  </a:extLst>
                </a:gridCol>
                <a:gridCol w="3556000">
                  <a:extLst>
                    <a:ext uri="{9D8B030D-6E8A-4147-A177-3AD203B41FA5}">
                      <a16:colId xmlns:a16="http://schemas.microsoft.com/office/drawing/2014/main" val="2999682974"/>
                    </a:ext>
                  </a:extLst>
                </a:gridCol>
              </a:tblGrid>
              <a:tr h="93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3701531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8120537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2411862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006465"/>
                  </a:ext>
                </a:extLst>
              </a:tr>
            </a:tbl>
          </a:graphicData>
        </a:graphic>
      </p:graphicFrame>
      <p:sp>
        <p:nvSpPr>
          <p:cNvPr id="56" name="Espaço Reservado para Texto 6">
            <a:extLst>
              <a:ext uri="{FF2B5EF4-FFF2-40B4-BE49-F238E27FC236}">
                <a16:creationId xmlns:a16="http://schemas.microsoft.com/office/drawing/2014/main" id="{D521DD1D-A88E-4875-A631-43B0574359E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95801" y="2368479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57" name="Espaço Reservado para Texto 6">
            <a:extLst>
              <a:ext uri="{FF2B5EF4-FFF2-40B4-BE49-F238E27FC236}">
                <a16:creationId xmlns:a16="http://schemas.microsoft.com/office/drawing/2014/main" id="{552C0434-7A9C-4BF8-A74B-01C1CBFED54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90600" y="2500409"/>
            <a:ext cx="3048000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rgbClr val="FFC000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</a:t>
            </a:r>
            <a:endParaRPr lang="pt-BR"/>
          </a:p>
        </p:txBody>
      </p:sp>
      <p:sp>
        <p:nvSpPr>
          <p:cNvPr id="58" name="Espaço Reservado para Texto 6">
            <a:extLst>
              <a:ext uri="{FF2B5EF4-FFF2-40B4-BE49-F238E27FC236}">
                <a16:creationId xmlns:a16="http://schemas.microsoft.com/office/drawing/2014/main" id="{63484B9E-5CD9-4EC6-AC5D-39B6E6728A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03509" y="2368478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59" name="Espaço Reservado para Texto 6">
            <a:extLst>
              <a:ext uri="{FF2B5EF4-FFF2-40B4-BE49-F238E27FC236}">
                <a16:creationId xmlns:a16="http://schemas.microsoft.com/office/drawing/2014/main" id="{374BAEFB-E4E3-46A6-9BEF-DFCCB248FA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95801" y="3306304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0" name="Espaço Reservado para Texto 6">
            <a:extLst>
              <a:ext uri="{FF2B5EF4-FFF2-40B4-BE49-F238E27FC236}">
                <a16:creationId xmlns:a16="http://schemas.microsoft.com/office/drawing/2014/main" id="{A6CC6704-47F0-461D-83FF-7160006FB41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0600" y="3438234"/>
            <a:ext cx="3048000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0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61" name="Espaço Reservado para Texto 6">
            <a:extLst>
              <a:ext uri="{FF2B5EF4-FFF2-40B4-BE49-F238E27FC236}">
                <a16:creationId xmlns:a16="http://schemas.microsoft.com/office/drawing/2014/main" id="{3DD82D8B-2124-44BC-B927-608EE747E84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03509" y="3306303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2" name="Espaço Reservado para Texto 6">
            <a:extLst>
              <a:ext uri="{FF2B5EF4-FFF2-40B4-BE49-F238E27FC236}">
                <a16:creationId xmlns:a16="http://schemas.microsoft.com/office/drawing/2014/main" id="{F32F493E-3867-42E0-8AF0-6771BDECDBA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505326" y="4240478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3" name="Espaço Reservado para Texto 6">
            <a:extLst>
              <a:ext uri="{FF2B5EF4-FFF2-40B4-BE49-F238E27FC236}">
                <a16:creationId xmlns:a16="http://schemas.microsoft.com/office/drawing/2014/main" id="{7C00FBC4-E7F5-466B-B8E0-B33138290AD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125" y="4372408"/>
            <a:ext cx="3048000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0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64" name="Espaço Reservado para Texto 6">
            <a:extLst>
              <a:ext uri="{FF2B5EF4-FFF2-40B4-BE49-F238E27FC236}">
                <a16:creationId xmlns:a16="http://schemas.microsoft.com/office/drawing/2014/main" id="{BD8CDEF1-FDB6-404A-8D3B-DE974CB85F9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013034" y="4240477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5" name="Espaço Reservado para Texto 6">
            <a:extLst>
              <a:ext uri="{FF2B5EF4-FFF2-40B4-BE49-F238E27FC236}">
                <a16:creationId xmlns:a16="http://schemas.microsoft.com/office/drawing/2014/main" id="{C8693924-2DD7-4E07-B1B0-0FC3E1514F6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505326" y="5174652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6" name="Espaço Reservado para Texto 6">
            <a:extLst>
              <a:ext uri="{FF2B5EF4-FFF2-40B4-BE49-F238E27FC236}">
                <a16:creationId xmlns:a16="http://schemas.microsoft.com/office/drawing/2014/main" id="{92D5415B-42E0-4EE6-A22B-2503015B26E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00125" y="5306582"/>
            <a:ext cx="3048000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0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67" name="Espaço Reservado para Texto 6">
            <a:extLst>
              <a:ext uri="{FF2B5EF4-FFF2-40B4-BE49-F238E27FC236}">
                <a16:creationId xmlns:a16="http://schemas.microsoft.com/office/drawing/2014/main" id="{F5BBD3E1-6A8D-4B6A-A961-E7D90C97847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013034" y="5174651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90128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o +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ço Reservado para Texto 6">
            <a:extLst>
              <a:ext uri="{FF2B5EF4-FFF2-40B4-BE49-F238E27FC236}">
                <a16:creationId xmlns:a16="http://schemas.microsoft.com/office/drawing/2014/main" id="{53B9AC29-F0F3-48B9-8BAF-98A195B6616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2000" y="2401409"/>
            <a:ext cx="4800600" cy="312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tx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err="1"/>
              <a:t>Lorem</a:t>
            </a:r>
            <a:r>
              <a:rPr lang="pt-BR"/>
              <a:t> ipsum </a:t>
            </a:r>
            <a:r>
              <a:rPr lang="pt-BR" err="1"/>
              <a:t>dolor</a:t>
            </a:r>
            <a:r>
              <a:rPr lang="pt-BR"/>
              <a:t> </a:t>
            </a:r>
            <a:r>
              <a:rPr lang="pt-BR" err="1"/>
              <a:t>sit</a:t>
            </a:r>
            <a:r>
              <a:rPr lang="pt-BR"/>
              <a:t> </a:t>
            </a:r>
            <a:r>
              <a:rPr lang="pt-BR" err="1"/>
              <a:t>amet</a:t>
            </a:r>
            <a:r>
              <a:rPr lang="pt-BR"/>
              <a:t>, </a:t>
            </a:r>
            <a:r>
              <a:rPr lang="pt-BR" err="1"/>
              <a:t>consectetur</a:t>
            </a:r>
            <a:r>
              <a:rPr lang="pt-BR"/>
              <a:t> </a:t>
            </a:r>
            <a:r>
              <a:rPr lang="pt-BR" err="1"/>
              <a:t>adipiscing</a:t>
            </a:r>
            <a:r>
              <a:rPr lang="pt-BR"/>
              <a:t> </a:t>
            </a:r>
            <a:r>
              <a:rPr lang="pt-BR" err="1"/>
              <a:t>elit</a:t>
            </a:r>
            <a:r>
              <a:rPr lang="pt-BR"/>
              <a:t>, </a:t>
            </a:r>
            <a:r>
              <a:rPr lang="pt-BR" err="1"/>
              <a:t>sed</a:t>
            </a:r>
            <a:r>
              <a:rPr lang="pt-BR"/>
              <a:t> do </a:t>
            </a:r>
            <a:r>
              <a:rPr lang="pt-BR" err="1"/>
              <a:t>eiusmod</a:t>
            </a:r>
            <a:r>
              <a:rPr lang="pt-BR"/>
              <a:t> </a:t>
            </a:r>
            <a:r>
              <a:rPr lang="pt-BR" err="1"/>
              <a:t>tempor</a:t>
            </a:r>
            <a:r>
              <a:rPr lang="pt-BR"/>
              <a:t> </a:t>
            </a:r>
            <a:r>
              <a:rPr lang="pt-BR" err="1"/>
              <a:t>incididunt</a:t>
            </a:r>
            <a:r>
              <a:rPr lang="pt-BR"/>
              <a:t> ut labore et </a:t>
            </a:r>
            <a:r>
              <a:rPr lang="pt-BR" err="1"/>
              <a:t>dolore</a:t>
            </a:r>
            <a:r>
              <a:rPr lang="pt-BR"/>
              <a:t> magna </a:t>
            </a:r>
            <a:r>
              <a:rPr lang="pt-BR" err="1"/>
              <a:t>aliqua</a:t>
            </a:r>
            <a:r>
              <a:rPr lang="pt-BR"/>
              <a:t>. Ut </a:t>
            </a:r>
            <a:r>
              <a:rPr lang="pt-BR" err="1"/>
              <a:t>enim</a:t>
            </a:r>
            <a:r>
              <a:rPr lang="pt-BR"/>
              <a:t> ad </a:t>
            </a:r>
            <a:r>
              <a:rPr lang="pt-BR" err="1"/>
              <a:t>minim</a:t>
            </a:r>
            <a:r>
              <a:rPr lang="pt-BR"/>
              <a:t> </a:t>
            </a:r>
            <a:r>
              <a:rPr lang="pt-BR" err="1"/>
              <a:t>veniam</a:t>
            </a:r>
            <a:r>
              <a:rPr lang="pt-BR"/>
              <a:t>, quis </a:t>
            </a:r>
            <a:r>
              <a:rPr lang="pt-BR" err="1"/>
              <a:t>nostrud</a:t>
            </a:r>
            <a:r>
              <a:rPr lang="pt-BR"/>
              <a:t> </a:t>
            </a:r>
            <a:r>
              <a:rPr lang="pt-BR" err="1"/>
              <a:t>exercitation</a:t>
            </a:r>
            <a:r>
              <a:rPr lang="pt-BR"/>
              <a:t> </a:t>
            </a:r>
            <a:r>
              <a:rPr lang="pt-BR" err="1"/>
              <a:t>ullamco</a:t>
            </a:r>
            <a:r>
              <a:rPr lang="pt-BR"/>
              <a:t> </a:t>
            </a:r>
            <a:r>
              <a:rPr lang="pt-BR" err="1"/>
              <a:t>laboris</a:t>
            </a:r>
            <a:r>
              <a:rPr lang="pt-BR"/>
              <a:t> </a:t>
            </a:r>
            <a:r>
              <a:rPr lang="pt-BR" err="1"/>
              <a:t>nisi</a:t>
            </a:r>
            <a:r>
              <a:rPr lang="pt-BR"/>
              <a:t> ut </a:t>
            </a:r>
            <a:r>
              <a:rPr lang="pt-BR" err="1"/>
              <a:t>aliquip</a:t>
            </a:r>
            <a:r>
              <a:rPr lang="pt-BR"/>
              <a:t> </a:t>
            </a:r>
            <a:r>
              <a:rPr lang="pt-BR" err="1"/>
              <a:t>ex</a:t>
            </a:r>
            <a:r>
              <a:rPr lang="pt-BR"/>
              <a:t> </a:t>
            </a:r>
            <a:r>
              <a:rPr lang="pt-BR" err="1"/>
              <a:t>ea</a:t>
            </a:r>
            <a:r>
              <a:rPr lang="pt-BR"/>
              <a:t> </a:t>
            </a:r>
            <a:r>
              <a:rPr lang="pt-BR" err="1"/>
              <a:t>commodo</a:t>
            </a:r>
            <a:r>
              <a:rPr lang="pt-BR"/>
              <a:t> </a:t>
            </a:r>
            <a:r>
              <a:rPr lang="pt-BR" err="1"/>
              <a:t>consequat</a:t>
            </a:r>
            <a:r>
              <a:rPr lang="pt-BR"/>
              <a:t>. </a:t>
            </a:r>
            <a:r>
              <a:rPr lang="pt-BR" err="1"/>
              <a:t>Duis</a:t>
            </a:r>
            <a:r>
              <a:rPr lang="pt-BR"/>
              <a:t> </a:t>
            </a:r>
            <a:r>
              <a:rPr lang="pt-BR" err="1"/>
              <a:t>aute</a:t>
            </a:r>
            <a:r>
              <a:rPr lang="pt-BR"/>
              <a:t> </a:t>
            </a:r>
            <a:r>
              <a:rPr lang="pt-BR" err="1"/>
              <a:t>irure</a:t>
            </a:r>
            <a:r>
              <a:rPr lang="pt-BR"/>
              <a:t> </a:t>
            </a:r>
            <a:r>
              <a:rPr lang="pt-BR" err="1"/>
              <a:t>dolor</a:t>
            </a:r>
            <a:r>
              <a:rPr lang="pt-BR"/>
              <a:t> in </a:t>
            </a:r>
            <a:r>
              <a:rPr lang="pt-BR" err="1"/>
              <a:t>reprehenderit</a:t>
            </a:r>
            <a:r>
              <a:rPr lang="pt-BR"/>
              <a:t> in </a:t>
            </a:r>
            <a:r>
              <a:rPr lang="pt-BR" err="1"/>
              <a:t>voluptate</a:t>
            </a:r>
            <a:r>
              <a:rPr lang="pt-BR"/>
              <a:t> </a:t>
            </a:r>
            <a:r>
              <a:rPr lang="pt-BR" err="1"/>
              <a:t>velit</a:t>
            </a:r>
            <a:r>
              <a:rPr lang="pt-BR"/>
              <a:t> esse </a:t>
            </a:r>
            <a:r>
              <a:rPr lang="pt-BR" err="1"/>
              <a:t>cillum</a:t>
            </a:r>
            <a:r>
              <a:rPr lang="pt-BR"/>
              <a:t> </a:t>
            </a:r>
            <a:r>
              <a:rPr lang="pt-BR" err="1"/>
              <a:t>dolore</a:t>
            </a:r>
            <a:r>
              <a:rPr lang="pt-BR"/>
              <a:t> eu </a:t>
            </a:r>
            <a:r>
              <a:rPr lang="pt-BR" err="1"/>
              <a:t>fugiat</a:t>
            </a:r>
            <a:r>
              <a:rPr lang="pt-BR"/>
              <a:t> </a:t>
            </a:r>
            <a:r>
              <a:rPr lang="pt-BR" err="1"/>
              <a:t>nulla</a:t>
            </a:r>
            <a:r>
              <a:rPr lang="pt-BR"/>
              <a:t> </a:t>
            </a:r>
            <a:r>
              <a:rPr lang="pt-BR" err="1"/>
              <a:t>pariatur</a:t>
            </a:r>
            <a:r>
              <a:rPr lang="pt-BR"/>
              <a:t>. </a:t>
            </a:r>
            <a:r>
              <a:rPr lang="pt-BR" err="1"/>
              <a:t>Excepteur</a:t>
            </a:r>
            <a:r>
              <a:rPr lang="pt-BR"/>
              <a:t> </a:t>
            </a:r>
            <a:r>
              <a:rPr lang="pt-BR" err="1"/>
              <a:t>sint</a:t>
            </a:r>
            <a:r>
              <a:rPr lang="pt-BR"/>
              <a:t> </a:t>
            </a:r>
            <a:r>
              <a:rPr lang="pt-BR" err="1"/>
              <a:t>occaecat</a:t>
            </a:r>
            <a:r>
              <a:rPr lang="pt-BR"/>
              <a:t> </a:t>
            </a:r>
            <a:r>
              <a:rPr lang="pt-BR" err="1"/>
              <a:t>cupidatat</a:t>
            </a:r>
            <a:r>
              <a:rPr lang="pt-BR"/>
              <a:t> non </a:t>
            </a:r>
            <a:r>
              <a:rPr lang="pt-BR" err="1"/>
              <a:t>proident</a:t>
            </a:r>
            <a:r>
              <a:rPr lang="pt-BR"/>
              <a:t>, sunt in culpa </a:t>
            </a:r>
            <a:r>
              <a:rPr lang="pt-BR" err="1"/>
              <a:t>qui</a:t>
            </a:r>
            <a:r>
              <a:rPr lang="pt-BR"/>
              <a:t> </a:t>
            </a:r>
            <a:r>
              <a:rPr lang="pt-BR" err="1"/>
              <a:t>officia</a:t>
            </a:r>
            <a:r>
              <a:rPr lang="pt-BR"/>
              <a:t> </a:t>
            </a:r>
            <a:r>
              <a:rPr lang="pt-BR" err="1"/>
              <a:t>deserunt</a:t>
            </a:r>
            <a:r>
              <a:rPr lang="pt-BR"/>
              <a:t> </a:t>
            </a:r>
            <a:r>
              <a:rPr lang="pt-BR" err="1"/>
              <a:t>mollit</a:t>
            </a:r>
            <a:r>
              <a:rPr lang="pt-BR"/>
              <a:t> </a:t>
            </a:r>
            <a:r>
              <a:rPr lang="pt-BR" err="1"/>
              <a:t>anim</a:t>
            </a:r>
            <a:r>
              <a:rPr lang="pt-BR"/>
              <a:t> id est </a:t>
            </a:r>
            <a:r>
              <a:rPr lang="pt-BR" err="1"/>
              <a:t>laborum</a:t>
            </a:r>
            <a:r>
              <a:rPr lang="pt-BR"/>
              <a:t>.</a:t>
            </a:r>
          </a:p>
        </p:txBody>
      </p:sp>
      <p:sp>
        <p:nvSpPr>
          <p:cNvPr id="18" name="Espaço Reservado para Texto 6">
            <a:extLst>
              <a:ext uri="{FF2B5EF4-FFF2-40B4-BE49-F238E27FC236}">
                <a16:creationId xmlns:a16="http://schemas.microsoft.com/office/drawing/2014/main" id="{CD6088AA-7759-48B9-853A-F27FF6EF42D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000" y="1096361"/>
            <a:ext cx="4886325" cy="92293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0">
                <a:solidFill>
                  <a:schemeClr val="tx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err="1"/>
              <a:t>Título</a:t>
            </a:r>
            <a:endParaRPr lang="pt-BR"/>
          </a:p>
        </p:txBody>
      </p:sp>
      <p:sp>
        <p:nvSpPr>
          <p:cNvPr id="3" name="Espaço Reservado para Gráfico 2">
            <a:extLst>
              <a:ext uri="{FF2B5EF4-FFF2-40B4-BE49-F238E27FC236}">
                <a16:creationId xmlns:a16="http://schemas.microsoft.com/office/drawing/2014/main" id="{AE8D496B-E294-4952-BBA3-0DCA38223681}"/>
              </a:ext>
            </a:extLst>
          </p:cNvPr>
          <p:cNvSpPr>
            <a:spLocks noGrp="1"/>
          </p:cNvSpPr>
          <p:nvPr>
            <p:ph type="chart" sz="quarter" idx="24"/>
          </p:nvPr>
        </p:nvSpPr>
        <p:spPr>
          <a:xfrm>
            <a:off x="6276974" y="2134709"/>
            <a:ext cx="5324475" cy="33909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820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áfico 13">
            <a:extLst>
              <a:ext uri="{FF2B5EF4-FFF2-40B4-BE49-F238E27FC236}">
                <a16:creationId xmlns:a16="http://schemas.microsoft.com/office/drawing/2014/main" id="{145AF247-F18E-C91A-59EA-0E25CA344A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1365" r="1705"/>
          <a:stretch/>
        </p:blipFill>
        <p:spPr>
          <a:xfrm>
            <a:off x="9144000" y="0"/>
            <a:ext cx="304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4009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+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Homem sentado em frente a computador&#10;&#10;Descrição gerada automaticamente">
            <a:extLst>
              <a:ext uri="{FF2B5EF4-FFF2-40B4-BE49-F238E27FC236}">
                <a16:creationId xmlns:a16="http://schemas.microsoft.com/office/drawing/2014/main" id="{FAC8A245-7FF0-8556-4A0F-566B97B8F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9" r="23572"/>
          <a:stretch/>
        </p:blipFill>
        <p:spPr>
          <a:xfrm>
            <a:off x="6488723" y="0"/>
            <a:ext cx="5703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268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72626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63;p35">
            <a:extLst>
              <a:ext uri="{FF2B5EF4-FFF2-40B4-BE49-F238E27FC236}">
                <a16:creationId xmlns:a16="http://schemas.microsoft.com/office/drawing/2014/main" id="{0AD52BEE-782D-6801-F30F-5E0C25EC7F20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52575" y="0"/>
            <a:ext cx="908685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Espaço Reservado para Texto 8">
            <a:extLst>
              <a:ext uri="{FF2B5EF4-FFF2-40B4-BE49-F238E27FC236}">
                <a16:creationId xmlns:a16="http://schemas.microsoft.com/office/drawing/2014/main" id="{E4E3945F-1197-4D2C-5E9A-69A7E3856E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76944" y="2646843"/>
            <a:ext cx="3829563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0" b="1">
                <a:solidFill>
                  <a:schemeClr val="tx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39393949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8">
            <a:extLst>
              <a:ext uri="{FF2B5EF4-FFF2-40B4-BE49-F238E27FC236}">
                <a16:creationId xmlns:a16="http://schemas.microsoft.com/office/drawing/2014/main" id="{56192817-05D3-4967-309F-00EFCE861D9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3820" y="2657475"/>
            <a:ext cx="10544176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0" b="0">
                <a:solidFill>
                  <a:schemeClr val="tx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36291417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E56C2845-08B6-4FE2-87C0-F034D983B5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5722" y="2988146"/>
            <a:ext cx="4165875" cy="31393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Mulish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sunt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."</a:t>
            </a:r>
            <a:endParaRPr lang="en-BR" sz="3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pt-BR"/>
          </a:p>
        </p:txBody>
      </p:sp>
      <p:sp>
        <p:nvSpPr>
          <p:cNvPr id="16" name="Espaço Reservado para Texto 14">
            <a:extLst>
              <a:ext uri="{FF2B5EF4-FFF2-40B4-BE49-F238E27FC236}">
                <a16:creationId xmlns:a16="http://schemas.microsoft.com/office/drawing/2014/main" id="{B8F4A75B-24BD-484F-97FC-7C60FF89F3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46484" y="2948820"/>
            <a:ext cx="4165875" cy="31393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Mulish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sunt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."</a:t>
            </a:r>
            <a:endParaRPr lang="en-BR" sz="3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pt-BR"/>
          </a:p>
        </p:txBody>
      </p:sp>
      <p:sp>
        <p:nvSpPr>
          <p:cNvPr id="2" name="Espaço Reservado para Texto 8">
            <a:extLst>
              <a:ext uri="{FF2B5EF4-FFF2-40B4-BE49-F238E27FC236}">
                <a16:creationId xmlns:a16="http://schemas.microsoft.com/office/drawing/2014/main" id="{F4C080A4-D35D-5F65-99B5-90FDE23EE5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5722" y="1203459"/>
            <a:ext cx="4402582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0" b="0">
                <a:solidFill>
                  <a:schemeClr val="tx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34387797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12658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6664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16;p31">
            <a:extLst>
              <a:ext uri="{FF2B5EF4-FFF2-40B4-BE49-F238E27FC236}">
                <a16:creationId xmlns:a16="http://schemas.microsoft.com/office/drawing/2014/main" id="{AB9B5273-6151-67D4-7B5E-0840DED87678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52574" y="0"/>
            <a:ext cx="908685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6D5B1481-72CB-482B-9ED6-1EEF37F2155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76944" y="2646843"/>
            <a:ext cx="3829563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0" b="1">
                <a:solidFill>
                  <a:schemeClr val="bg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277311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6D5B1481-72CB-482B-9ED6-1EEF37F2155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3820" y="2657475"/>
            <a:ext cx="10544176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0" b="0">
                <a:solidFill>
                  <a:schemeClr val="bg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Título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C794B7EC-CA1F-F14D-2DF6-62375579F5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107183">
            <a:off x="7874095" y="1892260"/>
            <a:ext cx="2800255" cy="280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949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14">
            <a:extLst>
              <a:ext uri="{FF2B5EF4-FFF2-40B4-BE49-F238E27FC236}">
                <a16:creationId xmlns:a16="http://schemas.microsoft.com/office/drawing/2014/main" id="{A55D20BA-98D3-4168-9FA7-FB1B844A26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5722" y="2988146"/>
            <a:ext cx="4165875" cy="31393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Mulish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sunt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."</a:t>
            </a:r>
            <a:endParaRPr lang="en-BR" sz="3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pt-BR"/>
          </a:p>
        </p:txBody>
      </p:sp>
      <p:sp>
        <p:nvSpPr>
          <p:cNvPr id="6" name="Espaço Reservado para Texto 14">
            <a:extLst>
              <a:ext uri="{FF2B5EF4-FFF2-40B4-BE49-F238E27FC236}">
                <a16:creationId xmlns:a16="http://schemas.microsoft.com/office/drawing/2014/main" id="{B86B9951-0E6C-43DA-9BC6-17C27A30D4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46484" y="2948820"/>
            <a:ext cx="4165875" cy="31393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Mulish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sunt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."</a:t>
            </a:r>
            <a:endParaRPr lang="en-BR" sz="3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pt-BR"/>
          </a:p>
        </p:txBody>
      </p:sp>
      <p:sp>
        <p:nvSpPr>
          <p:cNvPr id="2" name="Espaço Reservado para Texto 8">
            <a:extLst>
              <a:ext uri="{FF2B5EF4-FFF2-40B4-BE49-F238E27FC236}">
                <a16:creationId xmlns:a16="http://schemas.microsoft.com/office/drawing/2014/main" id="{C1B0B428-F6E6-AC1F-A85B-CA5780BE413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5722" y="1099396"/>
            <a:ext cx="3829563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0" b="1">
                <a:solidFill>
                  <a:schemeClr val="bg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394354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s 4x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ço Reservado para Texto 6">
            <a:extLst>
              <a:ext uri="{FF2B5EF4-FFF2-40B4-BE49-F238E27FC236}">
                <a16:creationId xmlns:a16="http://schemas.microsoft.com/office/drawing/2014/main" id="{B6B01E13-7C66-431E-BB69-D53E75E15E6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800" y="1141326"/>
            <a:ext cx="4286250" cy="66308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lang="pt-BR" sz="6000" b="1" kern="1200" dirty="0">
                <a:solidFill>
                  <a:schemeClr val="bg1"/>
                </a:solidFill>
                <a:latin typeface="Mulish Black" pitchFamily="2" charset="0"/>
                <a:ea typeface="+mn-ea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err="1"/>
              <a:t>Título</a:t>
            </a:r>
            <a:endParaRPr lang="pt-BR"/>
          </a:p>
        </p:txBody>
      </p:sp>
      <p:graphicFrame>
        <p:nvGraphicFramePr>
          <p:cNvPr id="18" name="Table 7">
            <a:extLst>
              <a:ext uri="{FF2B5EF4-FFF2-40B4-BE49-F238E27FC236}">
                <a16:creationId xmlns:a16="http://schemas.microsoft.com/office/drawing/2014/main" id="{19E1A335-5926-4E6A-8F81-872D813FCA8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76775391"/>
              </p:ext>
            </p:extLst>
          </p:nvPr>
        </p:nvGraphicFramePr>
        <p:xfrm>
          <a:off x="685800" y="2371725"/>
          <a:ext cx="10820400" cy="34277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5100">
                  <a:extLst>
                    <a:ext uri="{9D8B030D-6E8A-4147-A177-3AD203B41FA5}">
                      <a16:colId xmlns:a16="http://schemas.microsoft.com/office/drawing/2014/main" val="3153919375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671378927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1278955103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930223582"/>
                    </a:ext>
                  </a:extLst>
                </a:gridCol>
              </a:tblGrid>
              <a:tr h="690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3701531"/>
                  </a:ext>
                </a:extLst>
              </a:tr>
              <a:tr h="273730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endParaRPr lang="en-US" sz="1300" b="0" kern="1200" noProof="1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400" kern="1200" noProof="1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1300" b="0" kern="1200" noProof="1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400" kern="1200" noProof="1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06439"/>
                  </a:ext>
                </a:extLst>
              </a:tr>
            </a:tbl>
          </a:graphicData>
        </a:graphic>
      </p:graphicFrame>
      <p:sp>
        <p:nvSpPr>
          <p:cNvPr id="19" name="Espaço Reservado para Texto 6">
            <a:extLst>
              <a:ext uri="{FF2B5EF4-FFF2-40B4-BE49-F238E27FC236}">
                <a16:creationId xmlns:a16="http://schemas.microsoft.com/office/drawing/2014/main" id="{90C08B35-8951-4EA6-BAFA-E0F2102E8B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199" y="3255203"/>
            <a:ext cx="2362201" cy="23156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</a:p>
          <a:p>
            <a:pPr lvl="0"/>
            <a:endParaRPr lang="pt-BR"/>
          </a:p>
        </p:txBody>
      </p:sp>
      <p:sp>
        <p:nvSpPr>
          <p:cNvPr id="20" name="Espaço Reservado para Texto 6">
            <a:extLst>
              <a:ext uri="{FF2B5EF4-FFF2-40B4-BE49-F238E27FC236}">
                <a16:creationId xmlns:a16="http://schemas.microsoft.com/office/drawing/2014/main" id="{E7B55AAB-DD10-4D65-BBD2-93DABAAB306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199" y="2524125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rgbClr val="FFCE00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</a:t>
            </a:r>
            <a:endParaRPr lang="pt-BR"/>
          </a:p>
        </p:txBody>
      </p:sp>
      <p:sp>
        <p:nvSpPr>
          <p:cNvPr id="21" name="Espaço Reservado para Texto 6">
            <a:extLst>
              <a:ext uri="{FF2B5EF4-FFF2-40B4-BE49-F238E27FC236}">
                <a16:creationId xmlns:a16="http://schemas.microsoft.com/office/drawing/2014/main" id="{0DF6C215-08DF-4469-AE6E-FF64CA5A89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81400" y="3255203"/>
            <a:ext cx="2362201" cy="23156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</a:p>
          <a:p>
            <a:pPr lvl="0"/>
            <a:endParaRPr lang="pt-BR"/>
          </a:p>
        </p:txBody>
      </p:sp>
      <p:sp>
        <p:nvSpPr>
          <p:cNvPr id="22" name="Espaço Reservado para Texto 6">
            <a:extLst>
              <a:ext uri="{FF2B5EF4-FFF2-40B4-BE49-F238E27FC236}">
                <a16:creationId xmlns:a16="http://schemas.microsoft.com/office/drawing/2014/main" id="{DC18ED59-65D5-4C97-9BE9-EE9A0C1B9C5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581400" y="2524125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3" name="Espaço Reservado para Texto 6">
            <a:extLst>
              <a:ext uri="{FF2B5EF4-FFF2-40B4-BE49-F238E27FC236}">
                <a16:creationId xmlns:a16="http://schemas.microsoft.com/office/drawing/2014/main" id="{F5EB1BCE-9FD9-4E46-98D2-DEB7F2A3DF4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48400" y="3264728"/>
            <a:ext cx="2362201" cy="23156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</a:p>
          <a:p>
            <a:pPr lvl="0"/>
            <a:endParaRPr lang="pt-BR"/>
          </a:p>
        </p:txBody>
      </p:sp>
      <p:sp>
        <p:nvSpPr>
          <p:cNvPr id="24" name="Espaço Reservado para Texto 6">
            <a:extLst>
              <a:ext uri="{FF2B5EF4-FFF2-40B4-BE49-F238E27FC236}">
                <a16:creationId xmlns:a16="http://schemas.microsoft.com/office/drawing/2014/main" id="{06211B5E-A44A-4D09-A07D-BC670FCE27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48400" y="25336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5" name="Espaço Reservado para Texto 6">
            <a:extLst>
              <a:ext uri="{FF2B5EF4-FFF2-40B4-BE49-F238E27FC236}">
                <a16:creationId xmlns:a16="http://schemas.microsoft.com/office/drawing/2014/main" id="{BF063223-1883-4BA0-8397-FB6A9E5ABD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991599" y="3255203"/>
            <a:ext cx="2362201" cy="23156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</a:p>
          <a:p>
            <a:pPr lvl="0"/>
            <a:endParaRPr lang="pt-BR"/>
          </a:p>
        </p:txBody>
      </p:sp>
      <p:sp>
        <p:nvSpPr>
          <p:cNvPr id="26" name="Espaço Reservado para Texto 6">
            <a:extLst>
              <a:ext uri="{FF2B5EF4-FFF2-40B4-BE49-F238E27FC236}">
                <a16:creationId xmlns:a16="http://schemas.microsoft.com/office/drawing/2014/main" id="{3BC03030-D44C-4822-A194-E63E68F9580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91599" y="2524125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6357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CD52C5EA-BDB4-48D8-9CC5-87CF4A2E0D0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800" y="915386"/>
            <a:ext cx="3419475" cy="66308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0">
                <a:solidFill>
                  <a:schemeClr val="bg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err="1"/>
              <a:t>Título</a:t>
            </a:r>
            <a:endParaRPr lang="pt-BR"/>
          </a:p>
        </p:txBody>
      </p:sp>
      <p:graphicFrame>
        <p:nvGraphicFramePr>
          <p:cNvPr id="13" name="Table 7">
            <a:extLst>
              <a:ext uri="{FF2B5EF4-FFF2-40B4-BE49-F238E27FC236}">
                <a16:creationId xmlns:a16="http://schemas.microsoft.com/office/drawing/2014/main" id="{614163DD-8A6F-4AD1-8CA4-637C4BB4CEC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64622110"/>
              </p:ext>
            </p:extLst>
          </p:nvPr>
        </p:nvGraphicFramePr>
        <p:xfrm>
          <a:off x="685800" y="2419350"/>
          <a:ext cx="10820400" cy="35333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5100">
                  <a:extLst>
                    <a:ext uri="{9D8B030D-6E8A-4147-A177-3AD203B41FA5}">
                      <a16:colId xmlns:a16="http://schemas.microsoft.com/office/drawing/2014/main" val="3153919375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671378927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1278955103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930223582"/>
                    </a:ext>
                  </a:extLst>
                </a:gridCol>
              </a:tblGrid>
              <a:tr h="690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3701531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endParaRPr lang="en-US" sz="1300" b="0" kern="1200" noProof="1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400" kern="1200" noProof="1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1300" b="0" kern="1200" noProof="1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400" kern="1200" noProof="1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06439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54859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614057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305350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287511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1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noProof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675445"/>
                  </a:ext>
                </a:extLst>
              </a:tr>
            </a:tbl>
          </a:graphicData>
        </a:graphic>
      </p:graphicFrame>
      <p:sp>
        <p:nvSpPr>
          <p:cNvPr id="14" name="Espaço Reservado para Texto 6">
            <a:extLst>
              <a:ext uri="{FF2B5EF4-FFF2-40B4-BE49-F238E27FC236}">
                <a16:creationId xmlns:a16="http://schemas.microsoft.com/office/drawing/2014/main" id="{99FEAC3E-A7D4-41A2-88C3-CD5EC824644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3181350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15CE022B-ED8C-48BB-A9AF-6D76470C89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200" y="25717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16" name="Espaço Reservado para Texto 6">
            <a:extLst>
              <a:ext uri="{FF2B5EF4-FFF2-40B4-BE49-F238E27FC236}">
                <a16:creationId xmlns:a16="http://schemas.microsoft.com/office/drawing/2014/main" id="{A64F5BE9-B6D5-41E8-8E68-87BF89A5E5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81400" y="25717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7" name="Espaço Reservado para Texto 6">
            <a:extLst>
              <a:ext uri="{FF2B5EF4-FFF2-40B4-BE49-F238E27FC236}">
                <a16:creationId xmlns:a16="http://schemas.microsoft.com/office/drawing/2014/main" id="{992CA6D0-6FAA-495A-A1FD-3BA48939DC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48400" y="25717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8" name="Espaço Reservado para Texto 6">
            <a:extLst>
              <a:ext uri="{FF2B5EF4-FFF2-40B4-BE49-F238E27FC236}">
                <a16:creationId xmlns:a16="http://schemas.microsoft.com/office/drawing/2014/main" id="{64A5E699-9A38-45E1-A055-817116BE0B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963023" y="2571750"/>
            <a:ext cx="2362201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E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29" name="Espaço Reservado para Texto 6">
            <a:extLst>
              <a:ext uri="{FF2B5EF4-FFF2-40B4-BE49-F238E27FC236}">
                <a16:creationId xmlns:a16="http://schemas.microsoft.com/office/drawing/2014/main" id="{B8021FE5-DC82-4D57-A7A2-6118CBE12AF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8200" y="3683176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0" name="Espaço Reservado para Texto 6">
            <a:extLst>
              <a:ext uri="{FF2B5EF4-FFF2-40B4-BE49-F238E27FC236}">
                <a16:creationId xmlns:a16="http://schemas.microsoft.com/office/drawing/2014/main" id="{8514948C-C28A-4F2C-B741-69C527D6CD5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38199" y="4164024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1" name="Espaço Reservado para Texto 6">
            <a:extLst>
              <a:ext uri="{FF2B5EF4-FFF2-40B4-BE49-F238E27FC236}">
                <a16:creationId xmlns:a16="http://schemas.microsoft.com/office/drawing/2014/main" id="{6A450E6B-6F38-427E-85AC-E67F36D14B1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38198" y="4613945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2" name="Espaço Reservado para Texto 6">
            <a:extLst>
              <a:ext uri="{FF2B5EF4-FFF2-40B4-BE49-F238E27FC236}">
                <a16:creationId xmlns:a16="http://schemas.microsoft.com/office/drawing/2014/main" id="{C167166C-5FDD-45E0-BCCB-33DD4E6206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197" y="5078101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3" name="Espaço Reservado para Texto 6">
            <a:extLst>
              <a:ext uri="{FF2B5EF4-FFF2-40B4-BE49-F238E27FC236}">
                <a16:creationId xmlns:a16="http://schemas.microsoft.com/office/drawing/2014/main" id="{2FA33660-A0B4-49EE-9783-AC2634F21F4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8196" y="5558949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4" name="Espaço Reservado para Texto 6">
            <a:extLst>
              <a:ext uri="{FF2B5EF4-FFF2-40B4-BE49-F238E27FC236}">
                <a16:creationId xmlns:a16="http://schemas.microsoft.com/office/drawing/2014/main" id="{0F8BEB29-133E-4B87-912C-CD4244F2BD7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48400" y="3181350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5" name="Espaço Reservado para Texto 6">
            <a:extLst>
              <a:ext uri="{FF2B5EF4-FFF2-40B4-BE49-F238E27FC236}">
                <a16:creationId xmlns:a16="http://schemas.microsoft.com/office/drawing/2014/main" id="{2D41EEB6-DD81-498D-806C-F912E59C493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48400" y="3683176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6" name="Espaço Reservado para Texto 6">
            <a:extLst>
              <a:ext uri="{FF2B5EF4-FFF2-40B4-BE49-F238E27FC236}">
                <a16:creationId xmlns:a16="http://schemas.microsoft.com/office/drawing/2014/main" id="{092C040B-669B-4695-87B8-8F34194D224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248399" y="4164024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7" name="Espaço Reservado para Texto 6">
            <a:extLst>
              <a:ext uri="{FF2B5EF4-FFF2-40B4-BE49-F238E27FC236}">
                <a16:creationId xmlns:a16="http://schemas.microsoft.com/office/drawing/2014/main" id="{C1D1F753-257D-4DA5-94F2-E64D85C738D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248398" y="4613945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8" name="Espaço Reservado para Texto 6">
            <a:extLst>
              <a:ext uri="{FF2B5EF4-FFF2-40B4-BE49-F238E27FC236}">
                <a16:creationId xmlns:a16="http://schemas.microsoft.com/office/drawing/2014/main" id="{8FC8B657-FCD7-4234-8913-F42B7B91E38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248397" y="5078101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39" name="Espaço Reservado para Texto 6">
            <a:extLst>
              <a:ext uri="{FF2B5EF4-FFF2-40B4-BE49-F238E27FC236}">
                <a16:creationId xmlns:a16="http://schemas.microsoft.com/office/drawing/2014/main" id="{84D62824-44DC-4815-937C-E6A2D88ADA3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248396" y="5558949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0" name="Espaço Reservado para Texto 6">
            <a:extLst>
              <a:ext uri="{FF2B5EF4-FFF2-40B4-BE49-F238E27FC236}">
                <a16:creationId xmlns:a16="http://schemas.microsoft.com/office/drawing/2014/main" id="{60D40CB4-4305-4A4A-9136-7E76278EC1D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581397" y="3181350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1" name="Espaço Reservado para Texto 6">
            <a:extLst>
              <a:ext uri="{FF2B5EF4-FFF2-40B4-BE49-F238E27FC236}">
                <a16:creationId xmlns:a16="http://schemas.microsoft.com/office/drawing/2014/main" id="{4F9369CE-31EB-46A5-B1F1-E9ACAA7F784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581397" y="3683176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2" name="Espaço Reservado para Texto 6">
            <a:extLst>
              <a:ext uri="{FF2B5EF4-FFF2-40B4-BE49-F238E27FC236}">
                <a16:creationId xmlns:a16="http://schemas.microsoft.com/office/drawing/2014/main" id="{0571474D-23FC-4565-BFAF-5179CCA51BE4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581396" y="4164024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3" name="Espaço Reservado para Texto 6">
            <a:extLst>
              <a:ext uri="{FF2B5EF4-FFF2-40B4-BE49-F238E27FC236}">
                <a16:creationId xmlns:a16="http://schemas.microsoft.com/office/drawing/2014/main" id="{64EA8057-32A5-4D2F-8740-1645C1E9F1D9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81395" y="4613945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4" name="Espaço Reservado para Texto 6">
            <a:extLst>
              <a:ext uri="{FF2B5EF4-FFF2-40B4-BE49-F238E27FC236}">
                <a16:creationId xmlns:a16="http://schemas.microsoft.com/office/drawing/2014/main" id="{EF38A363-6F20-4F8F-AF5C-9BD211F465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581394" y="5078101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5" name="Espaço Reservado para Texto 6">
            <a:extLst>
              <a:ext uri="{FF2B5EF4-FFF2-40B4-BE49-F238E27FC236}">
                <a16:creationId xmlns:a16="http://schemas.microsoft.com/office/drawing/2014/main" id="{D66E3804-0C87-4C3A-9EA7-B0758DA8752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3581393" y="5558949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6" name="Espaço Reservado para Texto 6">
            <a:extLst>
              <a:ext uri="{FF2B5EF4-FFF2-40B4-BE49-F238E27FC236}">
                <a16:creationId xmlns:a16="http://schemas.microsoft.com/office/drawing/2014/main" id="{74FEAFE9-6ABF-455C-975D-4ADB8089EFF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953502" y="3181350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7" name="Espaço Reservado para Texto 6">
            <a:extLst>
              <a:ext uri="{FF2B5EF4-FFF2-40B4-BE49-F238E27FC236}">
                <a16:creationId xmlns:a16="http://schemas.microsoft.com/office/drawing/2014/main" id="{056AF92E-3091-42F5-95A7-33F81E86AE4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53502" y="3683176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8" name="Espaço Reservado para Texto 6">
            <a:extLst>
              <a:ext uri="{FF2B5EF4-FFF2-40B4-BE49-F238E27FC236}">
                <a16:creationId xmlns:a16="http://schemas.microsoft.com/office/drawing/2014/main" id="{62B816D8-5456-490B-BDAB-6B5194684AD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953501" y="4164024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49" name="Espaço Reservado para Texto 6">
            <a:extLst>
              <a:ext uri="{FF2B5EF4-FFF2-40B4-BE49-F238E27FC236}">
                <a16:creationId xmlns:a16="http://schemas.microsoft.com/office/drawing/2014/main" id="{E1D33B06-272C-41E4-ADAA-47344E0473A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8953500" y="4613945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50" name="Espaço Reservado para Texto 6">
            <a:extLst>
              <a:ext uri="{FF2B5EF4-FFF2-40B4-BE49-F238E27FC236}">
                <a16:creationId xmlns:a16="http://schemas.microsoft.com/office/drawing/2014/main" id="{F12CF373-47D7-4390-B345-9DFFE9C77419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953499" y="5078101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51" name="Espaço Reservado para Texto 6">
            <a:extLst>
              <a:ext uri="{FF2B5EF4-FFF2-40B4-BE49-F238E27FC236}">
                <a16:creationId xmlns:a16="http://schemas.microsoft.com/office/drawing/2014/main" id="{DB1494C7-A818-4579-92A3-19226E2F6FC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953498" y="5558949"/>
            <a:ext cx="2362201" cy="30415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</a:t>
            </a:r>
            <a:endParaRPr lang="pt-BR"/>
          </a:p>
        </p:txBody>
      </p:sp>
      <p:sp>
        <p:nvSpPr>
          <p:cNvPr id="52" name="Espaço Reservado para Texto 6">
            <a:extLst>
              <a:ext uri="{FF2B5EF4-FFF2-40B4-BE49-F238E27FC236}">
                <a16:creationId xmlns:a16="http://schemas.microsoft.com/office/drawing/2014/main" id="{D67287F2-222A-4CE2-B890-D4B2E877DB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85800" y="1724236"/>
            <a:ext cx="8811126" cy="4416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err="1"/>
              <a:t>Lorem</a:t>
            </a:r>
            <a:r>
              <a:rPr lang="pt-BR"/>
              <a:t> ipsum </a:t>
            </a:r>
            <a:r>
              <a:rPr lang="pt-BR" err="1"/>
              <a:t>dolor</a:t>
            </a:r>
            <a:r>
              <a:rPr lang="pt-BR"/>
              <a:t> </a:t>
            </a:r>
            <a:r>
              <a:rPr lang="pt-BR" err="1"/>
              <a:t>sit</a:t>
            </a:r>
            <a:r>
              <a:rPr lang="pt-BR"/>
              <a:t> </a:t>
            </a:r>
            <a:r>
              <a:rPr lang="pt-BR" err="1"/>
              <a:t>amet</a:t>
            </a:r>
            <a:r>
              <a:rPr lang="pt-BR"/>
              <a:t>, </a:t>
            </a:r>
            <a:r>
              <a:rPr lang="pt-BR" err="1"/>
              <a:t>consectetur</a:t>
            </a:r>
            <a:r>
              <a:rPr lang="pt-BR"/>
              <a:t> </a:t>
            </a:r>
            <a:r>
              <a:rPr lang="pt-BR" err="1"/>
              <a:t>adipiscing</a:t>
            </a:r>
            <a:r>
              <a:rPr lang="pt-BR"/>
              <a:t> </a:t>
            </a:r>
            <a:r>
              <a:rPr lang="pt-BR" err="1"/>
              <a:t>elit</a:t>
            </a:r>
            <a:r>
              <a:rPr lang="pt-B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2554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s 3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Espaço Reservado para Texto 6">
            <a:extLst>
              <a:ext uri="{FF2B5EF4-FFF2-40B4-BE49-F238E27FC236}">
                <a16:creationId xmlns:a16="http://schemas.microsoft.com/office/drawing/2014/main" id="{9071BC58-3AA8-4DE6-9948-579D6BCBC5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000" y="734411"/>
            <a:ext cx="3419475" cy="66308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0">
                <a:solidFill>
                  <a:schemeClr val="bg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err="1"/>
              <a:t>Título</a:t>
            </a:r>
            <a:endParaRPr lang="pt-BR"/>
          </a:p>
        </p:txBody>
      </p:sp>
      <p:sp>
        <p:nvSpPr>
          <p:cNvPr id="54" name="Espaço Reservado para Texto 6">
            <a:extLst>
              <a:ext uri="{FF2B5EF4-FFF2-40B4-BE49-F238E27FC236}">
                <a16:creationId xmlns:a16="http://schemas.microsoft.com/office/drawing/2014/main" id="{FFD8A70B-5964-4A17-BCD9-D187DD1307A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61999" y="1587349"/>
            <a:ext cx="8494295" cy="4416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err="1"/>
              <a:t>Lorem</a:t>
            </a:r>
            <a:r>
              <a:rPr lang="pt-BR"/>
              <a:t> ipsum </a:t>
            </a:r>
            <a:r>
              <a:rPr lang="pt-BR" err="1"/>
              <a:t>dolor</a:t>
            </a:r>
            <a:r>
              <a:rPr lang="pt-BR"/>
              <a:t> </a:t>
            </a:r>
            <a:r>
              <a:rPr lang="pt-BR" err="1"/>
              <a:t>sit</a:t>
            </a:r>
            <a:r>
              <a:rPr lang="pt-BR"/>
              <a:t> </a:t>
            </a:r>
            <a:r>
              <a:rPr lang="pt-BR" err="1"/>
              <a:t>amet</a:t>
            </a:r>
            <a:r>
              <a:rPr lang="pt-BR"/>
              <a:t>, </a:t>
            </a:r>
            <a:r>
              <a:rPr lang="pt-BR" err="1"/>
              <a:t>consectetur</a:t>
            </a:r>
            <a:r>
              <a:rPr lang="pt-BR"/>
              <a:t> </a:t>
            </a:r>
            <a:r>
              <a:rPr lang="pt-BR" err="1"/>
              <a:t>adipiscing</a:t>
            </a:r>
            <a:r>
              <a:rPr lang="pt-BR"/>
              <a:t> </a:t>
            </a:r>
            <a:r>
              <a:rPr lang="pt-BR" err="1"/>
              <a:t>elit</a:t>
            </a:r>
            <a:r>
              <a:rPr lang="pt-BR"/>
              <a:t>.</a:t>
            </a:r>
          </a:p>
        </p:txBody>
      </p:sp>
      <p:graphicFrame>
        <p:nvGraphicFramePr>
          <p:cNvPr id="55" name="Table 7">
            <a:extLst>
              <a:ext uri="{FF2B5EF4-FFF2-40B4-BE49-F238E27FC236}">
                <a16:creationId xmlns:a16="http://schemas.microsoft.com/office/drawing/2014/main" id="{0EAD13C6-159A-4D95-85F3-A5F5BD1B9A19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702409260"/>
              </p:ext>
            </p:extLst>
          </p:nvPr>
        </p:nvGraphicFramePr>
        <p:xfrm>
          <a:off x="762000" y="2238375"/>
          <a:ext cx="10668000" cy="3744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56000">
                  <a:extLst>
                    <a:ext uri="{9D8B030D-6E8A-4147-A177-3AD203B41FA5}">
                      <a16:colId xmlns:a16="http://schemas.microsoft.com/office/drawing/2014/main" val="3153919375"/>
                    </a:ext>
                  </a:extLst>
                </a:gridCol>
                <a:gridCol w="3556000">
                  <a:extLst>
                    <a:ext uri="{9D8B030D-6E8A-4147-A177-3AD203B41FA5}">
                      <a16:colId xmlns:a16="http://schemas.microsoft.com/office/drawing/2014/main" val="2671378927"/>
                    </a:ext>
                  </a:extLst>
                </a:gridCol>
                <a:gridCol w="3556000">
                  <a:extLst>
                    <a:ext uri="{9D8B030D-6E8A-4147-A177-3AD203B41FA5}">
                      <a16:colId xmlns:a16="http://schemas.microsoft.com/office/drawing/2014/main" val="2999682974"/>
                    </a:ext>
                  </a:extLst>
                </a:gridCol>
              </a:tblGrid>
              <a:tr h="93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3701531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8120537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2411862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7B71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GB" sz="1800">
                        <a:solidFill>
                          <a:srgbClr val="F7B71C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006465"/>
                  </a:ext>
                </a:extLst>
              </a:tr>
            </a:tbl>
          </a:graphicData>
        </a:graphic>
      </p:graphicFrame>
      <p:sp>
        <p:nvSpPr>
          <p:cNvPr id="56" name="Espaço Reservado para Texto 6">
            <a:extLst>
              <a:ext uri="{FF2B5EF4-FFF2-40B4-BE49-F238E27FC236}">
                <a16:creationId xmlns:a16="http://schemas.microsoft.com/office/drawing/2014/main" id="{D521DD1D-A88E-4875-A631-43B0574359E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95801" y="2368479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57" name="Espaço Reservado para Texto 6">
            <a:extLst>
              <a:ext uri="{FF2B5EF4-FFF2-40B4-BE49-F238E27FC236}">
                <a16:creationId xmlns:a16="http://schemas.microsoft.com/office/drawing/2014/main" id="{552C0434-7A9C-4BF8-A74B-01C1CBFED54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90600" y="2500409"/>
            <a:ext cx="3048000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rgbClr val="FFC000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</a:t>
            </a:r>
            <a:endParaRPr lang="pt-BR"/>
          </a:p>
        </p:txBody>
      </p:sp>
      <p:sp>
        <p:nvSpPr>
          <p:cNvPr id="58" name="Espaço Reservado para Texto 6">
            <a:extLst>
              <a:ext uri="{FF2B5EF4-FFF2-40B4-BE49-F238E27FC236}">
                <a16:creationId xmlns:a16="http://schemas.microsoft.com/office/drawing/2014/main" id="{63484B9E-5CD9-4EC6-AC5D-39B6E6728A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03509" y="2368478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59" name="Espaço Reservado para Texto 6">
            <a:extLst>
              <a:ext uri="{FF2B5EF4-FFF2-40B4-BE49-F238E27FC236}">
                <a16:creationId xmlns:a16="http://schemas.microsoft.com/office/drawing/2014/main" id="{374BAEFB-E4E3-46A6-9BEF-DFCCB248FA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95801" y="3306304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0" name="Espaço Reservado para Texto 6">
            <a:extLst>
              <a:ext uri="{FF2B5EF4-FFF2-40B4-BE49-F238E27FC236}">
                <a16:creationId xmlns:a16="http://schemas.microsoft.com/office/drawing/2014/main" id="{A6CC6704-47F0-461D-83FF-7160006FB41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0600" y="3438234"/>
            <a:ext cx="3048000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0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61" name="Espaço Reservado para Texto 6">
            <a:extLst>
              <a:ext uri="{FF2B5EF4-FFF2-40B4-BE49-F238E27FC236}">
                <a16:creationId xmlns:a16="http://schemas.microsoft.com/office/drawing/2014/main" id="{3DD82D8B-2124-44BC-B927-608EE747E84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03509" y="3306303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2" name="Espaço Reservado para Texto 6">
            <a:extLst>
              <a:ext uri="{FF2B5EF4-FFF2-40B4-BE49-F238E27FC236}">
                <a16:creationId xmlns:a16="http://schemas.microsoft.com/office/drawing/2014/main" id="{F32F493E-3867-42E0-8AF0-6771BDECDBA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505326" y="4240478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3" name="Espaço Reservado para Texto 6">
            <a:extLst>
              <a:ext uri="{FF2B5EF4-FFF2-40B4-BE49-F238E27FC236}">
                <a16:creationId xmlns:a16="http://schemas.microsoft.com/office/drawing/2014/main" id="{7C00FBC4-E7F5-466B-B8E0-B33138290AD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125" y="4372408"/>
            <a:ext cx="3048000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0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64" name="Espaço Reservado para Texto 6">
            <a:extLst>
              <a:ext uri="{FF2B5EF4-FFF2-40B4-BE49-F238E27FC236}">
                <a16:creationId xmlns:a16="http://schemas.microsoft.com/office/drawing/2014/main" id="{BD8CDEF1-FDB6-404A-8D3B-DE974CB85F9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013034" y="4240477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5" name="Espaço Reservado para Texto 6">
            <a:extLst>
              <a:ext uri="{FF2B5EF4-FFF2-40B4-BE49-F238E27FC236}">
                <a16:creationId xmlns:a16="http://schemas.microsoft.com/office/drawing/2014/main" id="{C8693924-2DD7-4E07-B1B0-0FC3E1514F6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505326" y="5174652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  <p:sp>
        <p:nvSpPr>
          <p:cNvPr id="66" name="Espaço Reservado para Texto 6">
            <a:extLst>
              <a:ext uri="{FF2B5EF4-FFF2-40B4-BE49-F238E27FC236}">
                <a16:creationId xmlns:a16="http://schemas.microsoft.com/office/drawing/2014/main" id="{92D5415B-42E0-4EE6-A22B-2503015B26E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00125" y="5306582"/>
            <a:ext cx="3048000" cy="4119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lang="pt-BR" sz="1800" b="1" kern="1200" dirty="0">
                <a:solidFill>
                  <a:srgbClr val="FFC000"/>
                </a:solidFill>
                <a:latin typeface="Mulish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Lorem ipsum</a:t>
            </a:r>
            <a:endParaRPr lang="pt-BR"/>
          </a:p>
        </p:txBody>
      </p:sp>
      <p:sp>
        <p:nvSpPr>
          <p:cNvPr id="67" name="Espaço Reservado para Texto 6">
            <a:extLst>
              <a:ext uri="{FF2B5EF4-FFF2-40B4-BE49-F238E27FC236}">
                <a16:creationId xmlns:a16="http://schemas.microsoft.com/office/drawing/2014/main" id="{F5BBD3E1-6A8D-4B6A-A961-E7D90C97847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013034" y="5174651"/>
            <a:ext cx="3200398" cy="6757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4230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+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ço Reservado para Texto 6">
            <a:extLst>
              <a:ext uri="{FF2B5EF4-FFF2-40B4-BE49-F238E27FC236}">
                <a16:creationId xmlns:a16="http://schemas.microsoft.com/office/drawing/2014/main" id="{53B9AC29-F0F3-48B9-8BAF-98A195B6616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2000" y="2401409"/>
            <a:ext cx="4800600" cy="312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  <a:latin typeface="Mulish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err="1"/>
              <a:t>Lorem</a:t>
            </a:r>
            <a:r>
              <a:rPr lang="pt-BR"/>
              <a:t> ipsum </a:t>
            </a:r>
            <a:r>
              <a:rPr lang="pt-BR" err="1"/>
              <a:t>dolor</a:t>
            </a:r>
            <a:r>
              <a:rPr lang="pt-BR"/>
              <a:t> </a:t>
            </a:r>
            <a:r>
              <a:rPr lang="pt-BR" err="1"/>
              <a:t>sit</a:t>
            </a:r>
            <a:r>
              <a:rPr lang="pt-BR"/>
              <a:t> </a:t>
            </a:r>
            <a:r>
              <a:rPr lang="pt-BR" err="1"/>
              <a:t>amet</a:t>
            </a:r>
            <a:r>
              <a:rPr lang="pt-BR"/>
              <a:t>, </a:t>
            </a:r>
            <a:r>
              <a:rPr lang="pt-BR" err="1"/>
              <a:t>consectetur</a:t>
            </a:r>
            <a:r>
              <a:rPr lang="pt-BR"/>
              <a:t> </a:t>
            </a:r>
            <a:r>
              <a:rPr lang="pt-BR" err="1"/>
              <a:t>adipiscing</a:t>
            </a:r>
            <a:r>
              <a:rPr lang="pt-BR"/>
              <a:t> </a:t>
            </a:r>
            <a:r>
              <a:rPr lang="pt-BR" err="1"/>
              <a:t>elit</a:t>
            </a:r>
            <a:r>
              <a:rPr lang="pt-BR"/>
              <a:t>, </a:t>
            </a:r>
            <a:r>
              <a:rPr lang="pt-BR" err="1"/>
              <a:t>sed</a:t>
            </a:r>
            <a:r>
              <a:rPr lang="pt-BR"/>
              <a:t> do </a:t>
            </a:r>
            <a:r>
              <a:rPr lang="pt-BR" err="1"/>
              <a:t>eiusmod</a:t>
            </a:r>
            <a:r>
              <a:rPr lang="pt-BR"/>
              <a:t> </a:t>
            </a:r>
            <a:r>
              <a:rPr lang="pt-BR" err="1"/>
              <a:t>tempor</a:t>
            </a:r>
            <a:r>
              <a:rPr lang="pt-BR"/>
              <a:t> </a:t>
            </a:r>
            <a:r>
              <a:rPr lang="pt-BR" err="1"/>
              <a:t>incididunt</a:t>
            </a:r>
            <a:r>
              <a:rPr lang="pt-BR"/>
              <a:t> ut labore et </a:t>
            </a:r>
            <a:r>
              <a:rPr lang="pt-BR" err="1"/>
              <a:t>dolore</a:t>
            </a:r>
            <a:r>
              <a:rPr lang="pt-BR"/>
              <a:t> magna </a:t>
            </a:r>
            <a:r>
              <a:rPr lang="pt-BR" err="1"/>
              <a:t>aliqua</a:t>
            </a:r>
            <a:r>
              <a:rPr lang="pt-BR"/>
              <a:t>. Ut </a:t>
            </a:r>
            <a:r>
              <a:rPr lang="pt-BR" err="1"/>
              <a:t>enim</a:t>
            </a:r>
            <a:r>
              <a:rPr lang="pt-BR"/>
              <a:t> ad </a:t>
            </a:r>
            <a:r>
              <a:rPr lang="pt-BR" err="1"/>
              <a:t>minim</a:t>
            </a:r>
            <a:r>
              <a:rPr lang="pt-BR"/>
              <a:t> </a:t>
            </a:r>
            <a:r>
              <a:rPr lang="pt-BR" err="1"/>
              <a:t>veniam</a:t>
            </a:r>
            <a:r>
              <a:rPr lang="pt-BR"/>
              <a:t>, quis </a:t>
            </a:r>
            <a:r>
              <a:rPr lang="pt-BR" err="1"/>
              <a:t>nostrud</a:t>
            </a:r>
            <a:r>
              <a:rPr lang="pt-BR"/>
              <a:t> </a:t>
            </a:r>
            <a:r>
              <a:rPr lang="pt-BR" err="1"/>
              <a:t>exercitation</a:t>
            </a:r>
            <a:r>
              <a:rPr lang="pt-BR"/>
              <a:t> </a:t>
            </a:r>
            <a:r>
              <a:rPr lang="pt-BR" err="1"/>
              <a:t>ullamco</a:t>
            </a:r>
            <a:r>
              <a:rPr lang="pt-BR"/>
              <a:t> </a:t>
            </a:r>
            <a:r>
              <a:rPr lang="pt-BR" err="1"/>
              <a:t>laboris</a:t>
            </a:r>
            <a:r>
              <a:rPr lang="pt-BR"/>
              <a:t> </a:t>
            </a:r>
            <a:r>
              <a:rPr lang="pt-BR" err="1"/>
              <a:t>nisi</a:t>
            </a:r>
            <a:r>
              <a:rPr lang="pt-BR"/>
              <a:t> ut </a:t>
            </a:r>
            <a:r>
              <a:rPr lang="pt-BR" err="1"/>
              <a:t>aliquip</a:t>
            </a:r>
            <a:r>
              <a:rPr lang="pt-BR"/>
              <a:t> </a:t>
            </a:r>
            <a:r>
              <a:rPr lang="pt-BR" err="1"/>
              <a:t>ex</a:t>
            </a:r>
            <a:r>
              <a:rPr lang="pt-BR"/>
              <a:t> </a:t>
            </a:r>
            <a:r>
              <a:rPr lang="pt-BR" err="1"/>
              <a:t>ea</a:t>
            </a:r>
            <a:r>
              <a:rPr lang="pt-BR"/>
              <a:t> </a:t>
            </a:r>
            <a:r>
              <a:rPr lang="pt-BR" err="1"/>
              <a:t>commodo</a:t>
            </a:r>
            <a:r>
              <a:rPr lang="pt-BR"/>
              <a:t> </a:t>
            </a:r>
            <a:r>
              <a:rPr lang="pt-BR" err="1"/>
              <a:t>consequat</a:t>
            </a:r>
            <a:r>
              <a:rPr lang="pt-BR"/>
              <a:t>. </a:t>
            </a:r>
            <a:r>
              <a:rPr lang="pt-BR" err="1"/>
              <a:t>Duis</a:t>
            </a:r>
            <a:r>
              <a:rPr lang="pt-BR"/>
              <a:t> </a:t>
            </a:r>
            <a:r>
              <a:rPr lang="pt-BR" err="1"/>
              <a:t>aute</a:t>
            </a:r>
            <a:r>
              <a:rPr lang="pt-BR"/>
              <a:t> </a:t>
            </a:r>
            <a:r>
              <a:rPr lang="pt-BR" err="1"/>
              <a:t>irure</a:t>
            </a:r>
            <a:r>
              <a:rPr lang="pt-BR"/>
              <a:t> </a:t>
            </a:r>
            <a:r>
              <a:rPr lang="pt-BR" err="1"/>
              <a:t>dolor</a:t>
            </a:r>
            <a:r>
              <a:rPr lang="pt-BR"/>
              <a:t> in </a:t>
            </a:r>
            <a:r>
              <a:rPr lang="pt-BR" err="1"/>
              <a:t>reprehenderit</a:t>
            </a:r>
            <a:r>
              <a:rPr lang="pt-BR"/>
              <a:t> in </a:t>
            </a:r>
            <a:r>
              <a:rPr lang="pt-BR" err="1"/>
              <a:t>voluptate</a:t>
            </a:r>
            <a:r>
              <a:rPr lang="pt-BR"/>
              <a:t> </a:t>
            </a:r>
            <a:r>
              <a:rPr lang="pt-BR" err="1"/>
              <a:t>velit</a:t>
            </a:r>
            <a:r>
              <a:rPr lang="pt-BR"/>
              <a:t> esse </a:t>
            </a:r>
            <a:r>
              <a:rPr lang="pt-BR" err="1"/>
              <a:t>cillum</a:t>
            </a:r>
            <a:r>
              <a:rPr lang="pt-BR"/>
              <a:t> </a:t>
            </a:r>
            <a:r>
              <a:rPr lang="pt-BR" err="1"/>
              <a:t>dolore</a:t>
            </a:r>
            <a:r>
              <a:rPr lang="pt-BR"/>
              <a:t> eu </a:t>
            </a:r>
            <a:r>
              <a:rPr lang="pt-BR" err="1"/>
              <a:t>fugiat</a:t>
            </a:r>
            <a:r>
              <a:rPr lang="pt-BR"/>
              <a:t> </a:t>
            </a:r>
            <a:r>
              <a:rPr lang="pt-BR" err="1"/>
              <a:t>nulla</a:t>
            </a:r>
            <a:r>
              <a:rPr lang="pt-BR"/>
              <a:t> </a:t>
            </a:r>
            <a:r>
              <a:rPr lang="pt-BR" err="1"/>
              <a:t>pariatur</a:t>
            </a:r>
            <a:r>
              <a:rPr lang="pt-BR"/>
              <a:t>. </a:t>
            </a:r>
            <a:r>
              <a:rPr lang="pt-BR" err="1"/>
              <a:t>Excepteur</a:t>
            </a:r>
            <a:r>
              <a:rPr lang="pt-BR"/>
              <a:t> </a:t>
            </a:r>
            <a:r>
              <a:rPr lang="pt-BR" err="1"/>
              <a:t>sint</a:t>
            </a:r>
            <a:r>
              <a:rPr lang="pt-BR"/>
              <a:t> </a:t>
            </a:r>
            <a:r>
              <a:rPr lang="pt-BR" err="1"/>
              <a:t>occaecat</a:t>
            </a:r>
            <a:r>
              <a:rPr lang="pt-BR"/>
              <a:t> </a:t>
            </a:r>
            <a:r>
              <a:rPr lang="pt-BR" err="1"/>
              <a:t>cupidatat</a:t>
            </a:r>
            <a:r>
              <a:rPr lang="pt-BR"/>
              <a:t> non </a:t>
            </a:r>
            <a:r>
              <a:rPr lang="pt-BR" err="1"/>
              <a:t>proident</a:t>
            </a:r>
            <a:r>
              <a:rPr lang="pt-BR"/>
              <a:t>, sunt in culpa </a:t>
            </a:r>
            <a:r>
              <a:rPr lang="pt-BR" err="1"/>
              <a:t>qui</a:t>
            </a:r>
            <a:r>
              <a:rPr lang="pt-BR"/>
              <a:t> </a:t>
            </a:r>
            <a:r>
              <a:rPr lang="pt-BR" err="1"/>
              <a:t>officia</a:t>
            </a:r>
            <a:r>
              <a:rPr lang="pt-BR"/>
              <a:t> </a:t>
            </a:r>
            <a:r>
              <a:rPr lang="pt-BR" err="1"/>
              <a:t>deserunt</a:t>
            </a:r>
            <a:r>
              <a:rPr lang="pt-BR"/>
              <a:t> </a:t>
            </a:r>
            <a:r>
              <a:rPr lang="pt-BR" err="1"/>
              <a:t>mollit</a:t>
            </a:r>
            <a:r>
              <a:rPr lang="pt-BR"/>
              <a:t> </a:t>
            </a:r>
            <a:r>
              <a:rPr lang="pt-BR" err="1"/>
              <a:t>anim</a:t>
            </a:r>
            <a:r>
              <a:rPr lang="pt-BR"/>
              <a:t> id est </a:t>
            </a:r>
            <a:r>
              <a:rPr lang="pt-BR" err="1"/>
              <a:t>laborum</a:t>
            </a:r>
            <a:r>
              <a:rPr lang="pt-BR"/>
              <a:t>.</a:t>
            </a:r>
          </a:p>
        </p:txBody>
      </p:sp>
      <p:sp>
        <p:nvSpPr>
          <p:cNvPr id="18" name="Espaço Reservado para Texto 6">
            <a:extLst>
              <a:ext uri="{FF2B5EF4-FFF2-40B4-BE49-F238E27FC236}">
                <a16:creationId xmlns:a16="http://schemas.microsoft.com/office/drawing/2014/main" id="{CD6088AA-7759-48B9-853A-F27FF6EF42D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000" y="1096361"/>
            <a:ext cx="4886325" cy="92293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0">
                <a:solidFill>
                  <a:schemeClr val="bg1"/>
                </a:solidFill>
                <a:latin typeface="Mulish Black" pitchFamily="2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err="1"/>
              <a:t>Título</a:t>
            </a:r>
            <a:endParaRPr lang="pt-BR"/>
          </a:p>
        </p:txBody>
      </p:sp>
      <p:sp>
        <p:nvSpPr>
          <p:cNvPr id="3" name="Espaço Reservado para Gráfico 2">
            <a:extLst>
              <a:ext uri="{FF2B5EF4-FFF2-40B4-BE49-F238E27FC236}">
                <a16:creationId xmlns:a16="http://schemas.microsoft.com/office/drawing/2014/main" id="{AE8D496B-E294-4952-BBA3-0DCA38223681}"/>
              </a:ext>
            </a:extLst>
          </p:cNvPr>
          <p:cNvSpPr>
            <a:spLocks noGrp="1"/>
          </p:cNvSpPr>
          <p:nvPr>
            <p:ph type="chart" sz="quarter" idx="24"/>
          </p:nvPr>
        </p:nvSpPr>
        <p:spPr>
          <a:xfrm>
            <a:off x="6276974" y="2134709"/>
            <a:ext cx="5324475" cy="33909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4412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0.pn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9.tiff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3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7.tiff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>
            <a:extLst>
              <a:ext uri="{FF2B5EF4-FFF2-40B4-BE49-F238E27FC236}">
                <a16:creationId xmlns:a16="http://schemas.microsoft.com/office/drawing/2014/main" id="{BF8BD95F-3B3F-4F63-8155-5DA44A0849CA}"/>
              </a:ext>
            </a:extLst>
          </p:cNvPr>
          <p:cNvSpPr/>
          <p:nvPr userDrawn="1"/>
        </p:nvSpPr>
        <p:spPr>
          <a:xfrm>
            <a:off x="0" y="-4890"/>
            <a:ext cx="12192000" cy="68628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pic>
        <p:nvPicPr>
          <p:cNvPr id="3" name="Imagem 2" descr="Logotipo, nome da empresa&#10;&#10;Descrição gerada automaticamente">
            <a:extLst>
              <a:ext uri="{FF2B5EF4-FFF2-40B4-BE49-F238E27FC236}">
                <a16:creationId xmlns:a16="http://schemas.microsoft.com/office/drawing/2014/main" id="{46266353-AA33-4787-A06E-38BEEFE48054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73" y="228830"/>
            <a:ext cx="1170887" cy="401243"/>
          </a:xfrm>
          <a:prstGeom prst="rect">
            <a:avLst/>
          </a:prstGeom>
        </p:spPr>
      </p:pic>
      <p:pic>
        <p:nvPicPr>
          <p:cNvPr id="2" name="Google Shape;156;p25">
            <a:extLst>
              <a:ext uri="{FF2B5EF4-FFF2-40B4-BE49-F238E27FC236}">
                <a16:creationId xmlns:a16="http://schemas.microsoft.com/office/drawing/2014/main" id="{08F9FF25-37E2-FAE7-86B4-D6C9FA76DB03}"/>
              </a:ext>
            </a:extLst>
          </p:cNvPr>
          <p:cNvPicPr preferRelativeResize="0"/>
          <p:nvPr userDrawn="1"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1516151" y="266917"/>
            <a:ext cx="3657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D6F8624-F800-B7C6-DB55-C195011503A7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93028FF-7F17-4938-508C-DD54DDB51B8D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1709400" y="66421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8331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70" r:id="rId2"/>
    <p:sldLayoutId id="2147483769" r:id="rId3"/>
    <p:sldLayoutId id="2147483768" r:id="rId4"/>
    <p:sldLayoutId id="2147483677" r:id="rId5"/>
    <p:sldLayoutId id="2147483672" r:id="rId6"/>
    <p:sldLayoutId id="2147483673" r:id="rId7"/>
    <p:sldLayoutId id="2147483674" r:id="rId8"/>
    <p:sldLayoutId id="2147483675" r:id="rId9"/>
    <p:sldLayoutId id="214748377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6">
            <a:extLst>
              <a:ext uri="{FF2B5EF4-FFF2-40B4-BE49-F238E27FC236}">
                <a16:creationId xmlns:a16="http://schemas.microsoft.com/office/drawing/2014/main" id="{845616FF-8B24-4340-A592-793C6155925C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315722" y="362658"/>
            <a:ext cx="1037590" cy="147292"/>
          </a:xfrm>
          <a:prstGeom prst="rect">
            <a:avLst/>
          </a:prstGeom>
        </p:spPr>
      </p:pic>
      <p:pic>
        <p:nvPicPr>
          <p:cNvPr id="3" name="Google Shape;136;p23">
            <a:extLst>
              <a:ext uri="{FF2B5EF4-FFF2-40B4-BE49-F238E27FC236}">
                <a16:creationId xmlns:a16="http://schemas.microsoft.com/office/drawing/2014/main" id="{FD4C5E55-B2A2-139B-2F9E-4E72145C8121}"/>
              </a:ext>
            </a:extLst>
          </p:cNvPr>
          <p:cNvPicPr preferRelativeResize="0"/>
          <p:nvPr userDrawn="1"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1516151" y="266917"/>
            <a:ext cx="3657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2504EBC-B7C2-B35F-CC70-017137BE23A2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88E6ABB-4021-42E3-6D49-BD1BA0DD9BC4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1709400" y="66421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3817070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774" r:id="rId2"/>
    <p:sldLayoutId id="2147483773" r:id="rId3"/>
    <p:sldLayoutId id="2147483771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79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2FAF7C2B-4A98-407C-B213-57B08CF2241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1" y="0"/>
            <a:ext cx="12193471" cy="6858000"/>
          </a:xfrm>
          <a:prstGeom prst="rect">
            <a:avLst/>
          </a:prstGeom>
        </p:spPr>
      </p:pic>
      <p:pic>
        <p:nvPicPr>
          <p:cNvPr id="6" name="Picture 16">
            <a:extLst>
              <a:ext uri="{FF2B5EF4-FFF2-40B4-BE49-F238E27FC236}">
                <a16:creationId xmlns:a16="http://schemas.microsoft.com/office/drawing/2014/main" id="{3EB986C8-E978-8D03-5630-999B4F7104D9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6646" y="258970"/>
            <a:ext cx="1235610" cy="358867"/>
          </a:xfrm>
          <a:prstGeom prst="rect">
            <a:avLst/>
          </a:prstGeom>
        </p:spPr>
      </p:pic>
      <p:pic>
        <p:nvPicPr>
          <p:cNvPr id="3" name="Google Shape;136;p23">
            <a:extLst>
              <a:ext uri="{FF2B5EF4-FFF2-40B4-BE49-F238E27FC236}">
                <a16:creationId xmlns:a16="http://schemas.microsoft.com/office/drawing/2014/main" id="{ED84C59E-A942-B8BE-E1EB-D1D412DDD372}"/>
              </a:ext>
            </a:extLst>
          </p:cNvPr>
          <p:cNvPicPr preferRelativeResize="0"/>
          <p:nvPr userDrawn="1"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516151" y="266917"/>
            <a:ext cx="3657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6EA30D9-940F-80AB-B417-A18AAE221747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0F9CF4B-BB26-207E-5B0C-6F4C896F94F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1709400" y="66421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3517831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7" r:id="rId2"/>
    <p:sldLayoutId id="2147483662" r:id="rId3"/>
    <p:sldLayoutId id="2147483663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36;p23">
            <a:extLst>
              <a:ext uri="{FF2B5EF4-FFF2-40B4-BE49-F238E27FC236}">
                <a16:creationId xmlns:a16="http://schemas.microsoft.com/office/drawing/2014/main" id="{AFE6AD39-3027-332E-A7F1-A0304D283B69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6151" y="266917"/>
            <a:ext cx="3657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FA850B6-B038-818C-6F12-F5139605AA82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3A736C9-0111-E1F6-7461-9CDB1ABFF94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1709400" y="66421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645566B4-A885-4304-6DFB-9A8F7CDE58C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89162" y="3022969"/>
            <a:ext cx="3613671" cy="81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276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547" userDrawn="1">
          <p15:clr>
            <a:srgbClr val="F26B43"/>
          </p15:clr>
        </p15:guide>
        <p15:guide id="3" orient="horz" pos="1820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156;p25">
            <a:extLst>
              <a:ext uri="{FF2B5EF4-FFF2-40B4-BE49-F238E27FC236}">
                <a16:creationId xmlns:a16="http://schemas.microsoft.com/office/drawing/2014/main" id="{1ED0681D-3F96-424D-D2C5-31A8CC6A3BBD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6151" y="266917"/>
            <a:ext cx="3657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9DACDA-5657-D9F6-1CD5-FBDEDB0C729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B132DF1-478F-4F01-6243-83CFF8287593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1709400" y="6642100"/>
            <a:ext cx="4524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67171"/>
                </a:solidFill>
                <a:latin typeface="Mulish" pitchFamily="2" charset="0"/>
              </a:rPr>
              <a:t>Interna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F785695B-993D-CA41-B4F3-448D432BB41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89162" y="3022969"/>
            <a:ext cx="3613676" cy="81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125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65" userDrawn="1">
          <p15:clr>
            <a:srgbClr val="F26B43"/>
          </p15:clr>
        </p15:guide>
        <p15:guide id="2" pos="2570" userDrawn="1">
          <p15:clr>
            <a:srgbClr val="F26B43"/>
          </p15:clr>
        </p15:guide>
        <p15:guide id="3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54000" r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672FD74-D635-94E0-E2EB-D21EFD74D59F}"/>
              </a:ext>
            </a:extLst>
          </p:cNvPr>
          <p:cNvSpPr txBox="1"/>
          <p:nvPr/>
        </p:nvSpPr>
        <p:spPr>
          <a:xfrm>
            <a:off x="2760244" y="1674674"/>
            <a:ext cx="66715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Mulish"/>
              </a:rPr>
              <a:t>Desafio 3: Aplicação para um </a:t>
            </a:r>
            <a:r>
              <a:rPr lang="pt-BR" sz="5400" dirty="0" err="1">
                <a:solidFill>
                  <a:srgbClr val="FFFF00"/>
                </a:solidFill>
                <a:latin typeface="Mulish"/>
              </a:rPr>
              <a:t>eCommerce</a:t>
            </a:r>
            <a:endParaRPr lang="pt-BR" sz="5400" dirty="0">
              <a:solidFill>
                <a:srgbClr val="FFFF00"/>
              </a:solidFill>
              <a:latin typeface="Mulish"/>
            </a:endParaRPr>
          </a:p>
        </p:txBody>
      </p:sp>
    </p:spTree>
    <p:extLst>
      <p:ext uri="{BB962C8B-B14F-4D97-AF65-F5344CB8AC3E}">
        <p14:creationId xmlns:p14="http://schemas.microsoft.com/office/powerpoint/2010/main" val="901776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CA72DAE-20B3-3B78-D519-40ED2AEE5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18392" y="1874347"/>
            <a:ext cx="5830516" cy="467263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5B8858-3B5C-1044-2A89-49D0F6505312}"/>
              </a:ext>
            </a:extLst>
          </p:cNvPr>
          <p:cNvSpPr txBox="1"/>
          <p:nvPr/>
        </p:nvSpPr>
        <p:spPr>
          <a:xfrm>
            <a:off x="265484" y="1246829"/>
            <a:ext cx="880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ulish"/>
              </a:rPr>
              <a:t>Ao tentar pesquisar por um produto inexistente: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B892954-452D-70C6-2033-A70BBC338FF3}"/>
              </a:ext>
            </a:extLst>
          </p:cNvPr>
          <p:cNvSpPr txBox="1"/>
          <p:nvPr/>
        </p:nvSpPr>
        <p:spPr>
          <a:xfrm>
            <a:off x="265484" y="270495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Tratamento de exceções(Produto)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</p:spTree>
    <p:extLst>
      <p:ext uri="{BB962C8B-B14F-4D97-AF65-F5344CB8AC3E}">
        <p14:creationId xmlns:p14="http://schemas.microsoft.com/office/powerpoint/2010/main" val="1424488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CA72DAE-20B3-3B78-D519-40ED2AEE5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6815" y="1912374"/>
            <a:ext cx="5278436" cy="459355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5B8858-3B5C-1044-2A89-49D0F6505312}"/>
              </a:ext>
            </a:extLst>
          </p:cNvPr>
          <p:cNvSpPr txBox="1"/>
          <p:nvPr/>
        </p:nvSpPr>
        <p:spPr>
          <a:xfrm>
            <a:off x="265484" y="1246829"/>
            <a:ext cx="880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ulish"/>
              </a:rPr>
              <a:t>Ao tentar deletar um produto já inserido em uma venda: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6DAF980-767D-C786-1A90-05A8101F7C33}"/>
              </a:ext>
            </a:extLst>
          </p:cNvPr>
          <p:cNvSpPr txBox="1"/>
          <p:nvPr/>
        </p:nvSpPr>
        <p:spPr>
          <a:xfrm>
            <a:off x="265484" y="270495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Tratamento de exceções(Produto)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</p:spTree>
    <p:extLst>
      <p:ext uri="{BB962C8B-B14F-4D97-AF65-F5344CB8AC3E}">
        <p14:creationId xmlns:p14="http://schemas.microsoft.com/office/powerpoint/2010/main" val="1088020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CA72DAE-20B3-3B78-D519-40ED2AEE5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08862" y="1826481"/>
            <a:ext cx="5574275" cy="467381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5B8858-3B5C-1044-2A89-49D0F6505312}"/>
              </a:ext>
            </a:extLst>
          </p:cNvPr>
          <p:cNvSpPr txBox="1"/>
          <p:nvPr/>
        </p:nvSpPr>
        <p:spPr>
          <a:xfrm>
            <a:off x="265484" y="1246829"/>
            <a:ext cx="880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ulish"/>
              </a:rPr>
              <a:t>Ao tentar criar uma venda sem nenhum produto: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702F79C-0B7B-0E8B-1855-ECBCE726E034}"/>
              </a:ext>
            </a:extLst>
          </p:cNvPr>
          <p:cNvSpPr txBox="1"/>
          <p:nvPr/>
        </p:nvSpPr>
        <p:spPr>
          <a:xfrm>
            <a:off x="265484" y="270495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Tratamento de exceções(Venda)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</p:spTree>
    <p:extLst>
      <p:ext uri="{BB962C8B-B14F-4D97-AF65-F5344CB8AC3E}">
        <p14:creationId xmlns:p14="http://schemas.microsoft.com/office/powerpoint/2010/main" val="4137694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CA72DAE-20B3-3B78-D519-40ED2AEE5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2470" y="1902449"/>
            <a:ext cx="6838028" cy="453499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5B8858-3B5C-1044-2A89-49D0F6505312}"/>
              </a:ext>
            </a:extLst>
          </p:cNvPr>
          <p:cNvSpPr txBox="1"/>
          <p:nvPr/>
        </p:nvSpPr>
        <p:spPr>
          <a:xfrm>
            <a:off x="265484" y="1246829"/>
            <a:ext cx="880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ulish"/>
              </a:rPr>
              <a:t>Ao tentar criar uma venda com produtos inativos: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702F79C-0B7B-0E8B-1855-ECBCE726E034}"/>
              </a:ext>
            </a:extLst>
          </p:cNvPr>
          <p:cNvSpPr txBox="1"/>
          <p:nvPr/>
        </p:nvSpPr>
        <p:spPr>
          <a:xfrm>
            <a:off x="265484" y="270495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Tratamento de exceções(Venda)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</p:spTree>
    <p:extLst>
      <p:ext uri="{BB962C8B-B14F-4D97-AF65-F5344CB8AC3E}">
        <p14:creationId xmlns:p14="http://schemas.microsoft.com/office/powerpoint/2010/main" val="1847544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CA72DAE-20B3-3B78-D519-40ED2AEE5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1714" y="2035343"/>
            <a:ext cx="5574275" cy="428235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5B8858-3B5C-1044-2A89-49D0F6505312}"/>
              </a:ext>
            </a:extLst>
          </p:cNvPr>
          <p:cNvSpPr txBox="1"/>
          <p:nvPr/>
        </p:nvSpPr>
        <p:spPr>
          <a:xfrm>
            <a:off x="265484" y="1246829"/>
            <a:ext cx="880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ulish"/>
              </a:rPr>
              <a:t>Ao tentar filtrar uma venda por períodos inconsistentes: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702F79C-0B7B-0E8B-1855-ECBCE726E034}"/>
              </a:ext>
            </a:extLst>
          </p:cNvPr>
          <p:cNvSpPr txBox="1"/>
          <p:nvPr/>
        </p:nvSpPr>
        <p:spPr>
          <a:xfrm>
            <a:off x="265484" y="270495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Tratamento de exceções(Venda)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0513909-9837-68C9-3469-943C648097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2606" y="2539491"/>
            <a:ext cx="5457680" cy="37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42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CA72DAE-20B3-3B78-D519-40ED2AEE5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76508" y="1872250"/>
            <a:ext cx="6813297" cy="471525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5B8858-3B5C-1044-2A89-49D0F6505312}"/>
              </a:ext>
            </a:extLst>
          </p:cNvPr>
          <p:cNvSpPr txBox="1"/>
          <p:nvPr/>
        </p:nvSpPr>
        <p:spPr>
          <a:xfrm>
            <a:off x="265484" y="1246829"/>
            <a:ext cx="111099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ulish"/>
              </a:rPr>
              <a:t>Ao tentar (como usuário) alterar suas permissões ou cadastrar um administrador: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702F79C-0B7B-0E8B-1855-ECBCE726E034}"/>
              </a:ext>
            </a:extLst>
          </p:cNvPr>
          <p:cNvSpPr txBox="1"/>
          <p:nvPr/>
        </p:nvSpPr>
        <p:spPr>
          <a:xfrm>
            <a:off x="265484" y="270495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Tratamento de exceções(Usuário)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</p:spTree>
    <p:extLst>
      <p:ext uri="{BB962C8B-B14F-4D97-AF65-F5344CB8AC3E}">
        <p14:creationId xmlns:p14="http://schemas.microsoft.com/office/powerpoint/2010/main" val="3713670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485B8858-3B5C-1044-2A89-49D0F6505312}"/>
              </a:ext>
            </a:extLst>
          </p:cNvPr>
          <p:cNvSpPr txBox="1"/>
          <p:nvPr/>
        </p:nvSpPr>
        <p:spPr>
          <a:xfrm>
            <a:off x="265484" y="1246829"/>
            <a:ext cx="111099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ulish"/>
              </a:rPr>
              <a:t>Ao tentar cadastrar usuário já cadastrado: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702F79C-0B7B-0E8B-1855-ECBCE726E034}"/>
              </a:ext>
            </a:extLst>
          </p:cNvPr>
          <p:cNvSpPr txBox="1"/>
          <p:nvPr/>
        </p:nvSpPr>
        <p:spPr>
          <a:xfrm>
            <a:off x="265484" y="270495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Tratamento de exceções(Usuário)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EC48D1C-380E-1CC2-18DB-93DAD5AD51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7305" y="1739853"/>
            <a:ext cx="7028358" cy="484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495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49F0B76-7223-23A5-5A14-AB083D5853EF}"/>
              </a:ext>
            </a:extLst>
          </p:cNvPr>
          <p:cNvSpPr txBox="1"/>
          <p:nvPr/>
        </p:nvSpPr>
        <p:spPr>
          <a:xfrm>
            <a:off x="1573161" y="1349070"/>
            <a:ext cx="294967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FFFF00"/>
                </a:solidFill>
                <a:latin typeface="Mulish"/>
              </a:rPr>
              <a:t>Etapa 1:</a:t>
            </a:r>
          </a:p>
          <a:p>
            <a:endParaRPr lang="pt-BR" sz="2400" dirty="0">
              <a:solidFill>
                <a:schemeClr val="bg1"/>
              </a:solidFill>
              <a:latin typeface="Mulish"/>
            </a:endParaRPr>
          </a:p>
          <a:p>
            <a:r>
              <a:rPr lang="pt-BR" sz="2400" dirty="0">
                <a:solidFill>
                  <a:schemeClr val="bg1"/>
                </a:solidFill>
                <a:latin typeface="Mulish"/>
              </a:rPr>
              <a:t>As versões das tecnologias utilizadas foram: Java 17, Spring Boot 3.3.1, MySQL 8. A arquitetura escolhida foi a </a:t>
            </a:r>
            <a:r>
              <a:rPr lang="pt-BR" sz="2400" i="1" dirty="0" err="1">
                <a:solidFill>
                  <a:schemeClr val="bg1"/>
                </a:solidFill>
                <a:latin typeface="Mulish"/>
              </a:rPr>
              <a:t>Layered</a:t>
            </a:r>
            <a:r>
              <a:rPr lang="pt-BR" sz="2400" i="1" dirty="0">
                <a:solidFill>
                  <a:schemeClr val="bg1"/>
                </a:solidFill>
                <a:latin typeface="Mulish"/>
              </a:rPr>
              <a:t> </a:t>
            </a:r>
            <a:r>
              <a:rPr lang="pt-BR" sz="2400" i="1" dirty="0" err="1">
                <a:solidFill>
                  <a:schemeClr val="bg1"/>
                </a:solidFill>
                <a:latin typeface="Mulish"/>
              </a:rPr>
              <a:t>Architecture</a:t>
            </a:r>
            <a:r>
              <a:rPr lang="pt-BR" sz="2400" i="1" dirty="0">
                <a:solidFill>
                  <a:schemeClr val="bg1"/>
                </a:solidFill>
                <a:latin typeface="Mulish"/>
              </a:rPr>
              <a:t> </a:t>
            </a:r>
            <a:r>
              <a:rPr lang="pt-BR" sz="2400" dirty="0">
                <a:solidFill>
                  <a:schemeClr val="bg1"/>
                </a:solidFill>
                <a:latin typeface="Mulish"/>
              </a:rPr>
              <a:t>(Arquitetura em camadas). As camadas da aplicação são exibidas abaixo.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C5CAC39-F56C-7A70-C918-B555388DE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1145" y="1277143"/>
            <a:ext cx="3108859" cy="5037503"/>
          </a:xfrm>
          <a:prstGeom prst="rect">
            <a:avLst/>
          </a:prstGeom>
          <a:ln w="228600" cap="sq" cmpd="thickThin">
            <a:noFill/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F6A6F8BA-C781-FFE7-4F1B-7E6E5A1348C4}"/>
              </a:ext>
            </a:extLst>
          </p:cNvPr>
          <p:cNvSpPr txBox="1"/>
          <p:nvPr/>
        </p:nvSpPr>
        <p:spPr>
          <a:xfrm>
            <a:off x="0" y="-15519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Configuração Inicial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</p:spTree>
    <p:extLst>
      <p:ext uri="{BB962C8B-B14F-4D97-AF65-F5344CB8AC3E}">
        <p14:creationId xmlns:p14="http://schemas.microsoft.com/office/powerpoint/2010/main" val="511588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49F0B76-7223-23A5-5A14-AB083D5853EF}"/>
              </a:ext>
            </a:extLst>
          </p:cNvPr>
          <p:cNvSpPr txBox="1"/>
          <p:nvPr/>
        </p:nvSpPr>
        <p:spPr>
          <a:xfrm>
            <a:off x="1359309" y="142677"/>
            <a:ext cx="94733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Diagrama ER</a:t>
            </a: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E7C0AF-5A7E-A038-3CB0-807CC82DBA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51587" y="1704812"/>
            <a:ext cx="7488826" cy="429032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978898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49F0B76-7223-23A5-5A14-AB083D5853EF}"/>
              </a:ext>
            </a:extLst>
          </p:cNvPr>
          <p:cNvSpPr txBox="1"/>
          <p:nvPr/>
        </p:nvSpPr>
        <p:spPr>
          <a:xfrm>
            <a:off x="1359309" y="142677"/>
            <a:ext cx="947338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>
                <a:solidFill>
                  <a:schemeClr val="bg1"/>
                </a:solidFill>
                <a:latin typeface="Mulish"/>
              </a:rPr>
              <a:t>Esquemas do Banco de Dados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26FF9DEC-C776-8277-6EA8-81FBBB6B29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5015" y="1189454"/>
            <a:ext cx="2667928" cy="535348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56650317-F654-36D6-AD9F-CAC0AB2C2D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48770" y="1189454"/>
            <a:ext cx="2935247" cy="552586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06105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49F0B76-7223-23A5-5A14-AB083D5853EF}"/>
              </a:ext>
            </a:extLst>
          </p:cNvPr>
          <p:cNvSpPr txBox="1"/>
          <p:nvPr/>
        </p:nvSpPr>
        <p:spPr>
          <a:xfrm>
            <a:off x="1496960" y="240999"/>
            <a:ext cx="947338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 err="1">
                <a:solidFill>
                  <a:schemeClr val="bg1"/>
                </a:solidFill>
                <a:latin typeface="Mulish"/>
              </a:rPr>
              <a:t>Endpoints</a:t>
            </a:r>
            <a:r>
              <a:rPr lang="pt-BR" sz="5400" dirty="0">
                <a:solidFill>
                  <a:schemeClr val="bg1"/>
                </a:solidFill>
                <a:latin typeface="Mulish"/>
              </a:rPr>
              <a:t> de Produto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79FA36B-9A06-562A-16D2-7E03F3AE059D}"/>
              </a:ext>
            </a:extLst>
          </p:cNvPr>
          <p:cNvSpPr txBox="1"/>
          <p:nvPr/>
        </p:nvSpPr>
        <p:spPr>
          <a:xfrm>
            <a:off x="6410630" y="3011696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Atualizar Produto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25D7B8B-6AF2-5BF9-E884-81B14D35CF36}"/>
              </a:ext>
            </a:extLst>
          </p:cNvPr>
          <p:cNvSpPr txBox="1"/>
          <p:nvPr/>
        </p:nvSpPr>
        <p:spPr>
          <a:xfrm>
            <a:off x="6410630" y="3898437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Deletar Produto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1604BC45-4E3E-97BE-6695-510CBAD45664}"/>
              </a:ext>
            </a:extLst>
          </p:cNvPr>
          <p:cNvSpPr txBox="1"/>
          <p:nvPr/>
        </p:nvSpPr>
        <p:spPr>
          <a:xfrm>
            <a:off x="6410630" y="2124955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Listar Produtos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00B813-860D-DBA2-A30D-CFB8AD1346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8598" y="1355898"/>
            <a:ext cx="5805052" cy="477847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EBA18A9-DB99-B485-F16C-AB3B3079B68A}"/>
              </a:ext>
            </a:extLst>
          </p:cNvPr>
          <p:cNvSpPr txBox="1"/>
          <p:nvPr/>
        </p:nvSpPr>
        <p:spPr>
          <a:xfrm>
            <a:off x="6410630" y="4785178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Criar Produto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A120685-56B6-11C1-76A6-8BBFFA4A6627}"/>
              </a:ext>
            </a:extLst>
          </p:cNvPr>
          <p:cNvSpPr txBox="1"/>
          <p:nvPr/>
        </p:nvSpPr>
        <p:spPr>
          <a:xfrm>
            <a:off x="6410630" y="5671919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Inativar Produto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CD91805-3F5B-5B15-C3E6-EC6507871DE7}"/>
              </a:ext>
            </a:extLst>
          </p:cNvPr>
          <p:cNvSpPr txBox="1"/>
          <p:nvPr/>
        </p:nvSpPr>
        <p:spPr>
          <a:xfrm>
            <a:off x="6410630" y="1533661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Ações:</a:t>
            </a:r>
          </a:p>
        </p:txBody>
      </p:sp>
    </p:spTree>
    <p:extLst>
      <p:ext uri="{BB962C8B-B14F-4D97-AF65-F5344CB8AC3E}">
        <p14:creationId xmlns:p14="http://schemas.microsoft.com/office/powerpoint/2010/main" val="4263417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49F0B76-7223-23A5-5A14-AB083D5853EF}"/>
              </a:ext>
            </a:extLst>
          </p:cNvPr>
          <p:cNvSpPr txBox="1"/>
          <p:nvPr/>
        </p:nvSpPr>
        <p:spPr>
          <a:xfrm>
            <a:off x="1673939" y="170418"/>
            <a:ext cx="947338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 err="1">
                <a:solidFill>
                  <a:schemeClr val="bg1"/>
                </a:solidFill>
                <a:latin typeface="Mulish"/>
              </a:rPr>
              <a:t>Endpoints</a:t>
            </a:r>
            <a:r>
              <a:rPr lang="pt-BR" sz="5400" dirty="0">
                <a:solidFill>
                  <a:schemeClr val="bg1"/>
                </a:solidFill>
                <a:latin typeface="Mulish"/>
              </a:rPr>
              <a:t> de Venda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79FA36B-9A06-562A-16D2-7E03F3AE059D}"/>
              </a:ext>
            </a:extLst>
          </p:cNvPr>
          <p:cNvSpPr txBox="1"/>
          <p:nvPr/>
        </p:nvSpPr>
        <p:spPr>
          <a:xfrm>
            <a:off x="4889562" y="2554457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Criar uma venda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25D7B8B-6AF2-5BF9-E884-81B14D35CF36}"/>
              </a:ext>
            </a:extLst>
          </p:cNvPr>
          <p:cNvSpPr txBox="1"/>
          <p:nvPr/>
        </p:nvSpPr>
        <p:spPr>
          <a:xfrm>
            <a:off x="4889562" y="3898437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Deletar venda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1604BC45-4E3E-97BE-6695-510CBAD45664}"/>
              </a:ext>
            </a:extLst>
          </p:cNvPr>
          <p:cNvSpPr txBox="1"/>
          <p:nvPr/>
        </p:nvSpPr>
        <p:spPr>
          <a:xfrm>
            <a:off x="4889562" y="1904487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Listar todas as vendas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00B813-860D-DBA2-A30D-CFB8AD1346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6960" y="1297126"/>
            <a:ext cx="2894692" cy="520262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EBA18A9-DB99-B485-F16C-AB3B3079B68A}"/>
              </a:ext>
            </a:extLst>
          </p:cNvPr>
          <p:cNvSpPr txBox="1"/>
          <p:nvPr/>
        </p:nvSpPr>
        <p:spPr>
          <a:xfrm>
            <a:off x="4889562" y="4564041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Gerar relatório de vendas semanal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A120685-56B6-11C1-76A6-8BBFFA4A6627}"/>
              </a:ext>
            </a:extLst>
          </p:cNvPr>
          <p:cNvSpPr txBox="1"/>
          <p:nvPr/>
        </p:nvSpPr>
        <p:spPr>
          <a:xfrm>
            <a:off x="4889561" y="5895249"/>
            <a:ext cx="7390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Filtrar vendas por período (localhost:8080 /vendas/</a:t>
            </a:r>
            <a:r>
              <a:rPr lang="pt-BR" dirty="0" err="1">
                <a:solidFill>
                  <a:srgbClr val="FFFF00"/>
                </a:solidFill>
                <a:latin typeface="Mulish"/>
              </a:rPr>
              <a:t>filtrar?DataInicio</a:t>
            </a:r>
            <a:r>
              <a:rPr lang="pt-BR" dirty="0">
                <a:solidFill>
                  <a:srgbClr val="FFFF00"/>
                </a:solidFill>
                <a:latin typeface="Mulish"/>
              </a:rPr>
              <a:t>=2024-07-08T14:00:00&amp;DataFim=2024-07-13T02:50:59)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CD91805-3F5B-5B15-C3E6-EC6507871DE7}"/>
              </a:ext>
            </a:extLst>
          </p:cNvPr>
          <p:cNvSpPr txBox="1"/>
          <p:nvPr/>
        </p:nvSpPr>
        <p:spPr>
          <a:xfrm>
            <a:off x="4889562" y="1342994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Ações: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017E61A-D1D6-C9B5-C5BB-11D83840BDA7}"/>
              </a:ext>
            </a:extLst>
          </p:cNvPr>
          <p:cNvSpPr txBox="1"/>
          <p:nvPr/>
        </p:nvSpPr>
        <p:spPr>
          <a:xfrm>
            <a:off x="4889562" y="3244334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Listar venda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CC58BF5-A6DC-CC95-A2AC-E9FBC2F59A12}"/>
              </a:ext>
            </a:extLst>
          </p:cNvPr>
          <p:cNvSpPr txBox="1"/>
          <p:nvPr/>
        </p:nvSpPr>
        <p:spPr>
          <a:xfrm>
            <a:off x="4889562" y="5229645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Gerar relatório de vendas mensal</a:t>
            </a:r>
          </a:p>
        </p:txBody>
      </p:sp>
    </p:spTree>
    <p:extLst>
      <p:ext uri="{BB962C8B-B14F-4D97-AF65-F5344CB8AC3E}">
        <p14:creationId xmlns:p14="http://schemas.microsoft.com/office/powerpoint/2010/main" val="1899921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49F0B76-7223-23A5-5A14-AB083D5853EF}"/>
              </a:ext>
            </a:extLst>
          </p:cNvPr>
          <p:cNvSpPr txBox="1"/>
          <p:nvPr/>
        </p:nvSpPr>
        <p:spPr>
          <a:xfrm>
            <a:off x="1673939" y="170418"/>
            <a:ext cx="947338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 err="1">
                <a:solidFill>
                  <a:schemeClr val="bg1"/>
                </a:solidFill>
                <a:latin typeface="Mulish"/>
              </a:rPr>
              <a:t>Endpoints</a:t>
            </a:r>
            <a:r>
              <a:rPr lang="pt-BR" sz="5400" dirty="0">
                <a:solidFill>
                  <a:schemeClr val="bg1"/>
                </a:solidFill>
                <a:latin typeface="Mulish"/>
              </a:rPr>
              <a:t> de Usuários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79FA36B-9A06-562A-16D2-7E03F3AE059D}"/>
              </a:ext>
            </a:extLst>
          </p:cNvPr>
          <p:cNvSpPr txBox="1"/>
          <p:nvPr/>
        </p:nvSpPr>
        <p:spPr>
          <a:xfrm>
            <a:off x="4889562" y="3624129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Listar todos os usuários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25D7B8B-6AF2-5BF9-E884-81B14D35CF36}"/>
              </a:ext>
            </a:extLst>
          </p:cNvPr>
          <p:cNvSpPr txBox="1"/>
          <p:nvPr/>
        </p:nvSpPr>
        <p:spPr>
          <a:xfrm>
            <a:off x="4889562" y="2205078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Conceder permissão de administrador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1604BC45-4E3E-97BE-6695-510CBAD45664}"/>
              </a:ext>
            </a:extLst>
          </p:cNvPr>
          <p:cNvSpPr txBox="1"/>
          <p:nvPr/>
        </p:nvSpPr>
        <p:spPr>
          <a:xfrm>
            <a:off x="4889562" y="1774036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Alterar Email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00B813-860D-DBA2-A30D-CFB8AD1346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3131" y="1342994"/>
            <a:ext cx="3510749" cy="511896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EBA18A9-DB99-B485-F16C-AB3B3079B68A}"/>
              </a:ext>
            </a:extLst>
          </p:cNvPr>
          <p:cNvSpPr txBox="1"/>
          <p:nvPr/>
        </p:nvSpPr>
        <p:spPr>
          <a:xfrm>
            <a:off x="4889562" y="4659727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Gerar relatório de ações de usuários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A120685-56B6-11C1-76A6-8BBFFA4A6627}"/>
              </a:ext>
            </a:extLst>
          </p:cNvPr>
          <p:cNvSpPr txBox="1"/>
          <p:nvPr/>
        </p:nvSpPr>
        <p:spPr>
          <a:xfrm>
            <a:off x="4889562" y="5611473"/>
            <a:ext cx="73909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Filtrar registros de usuário por período (localhost:8080 /</a:t>
            </a:r>
            <a:r>
              <a:rPr lang="pt-BR" dirty="0" err="1">
                <a:solidFill>
                  <a:srgbClr val="FFFF00"/>
                </a:solidFill>
                <a:latin typeface="Mulish"/>
              </a:rPr>
              <a:t>usuarios</a:t>
            </a:r>
            <a:r>
              <a:rPr lang="pt-BR" dirty="0">
                <a:solidFill>
                  <a:srgbClr val="FFFF00"/>
                </a:solidFill>
                <a:latin typeface="Mulish"/>
              </a:rPr>
              <a:t>/log/</a:t>
            </a:r>
            <a:r>
              <a:rPr lang="pt-BR" dirty="0" err="1">
                <a:solidFill>
                  <a:srgbClr val="FFFF00"/>
                </a:solidFill>
                <a:latin typeface="Mulish"/>
              </a:rPr>
              <a:t>filtrar?DataInicio</a:t>
            </a:r>
            <a:r>
              <a:rPr lang="pt-BR" dirty="0">
                <a:solidFill>
                  <a:srgbClr val="FFFF00"/>
                </a:solidFill>
                <a:latin typeface="Mulish"/>
              </a:rPr>
              <a:t>=2024-07-08T14:00:00&amp;DataFim=2024-07-15T02:50:59)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CD91805-3F5B-5B15-C3E6-EC6507871DE7}"/>
              </a:ext>
            </a:extLst>
          </p:cNvPr>
          <p:cNvSpPr txBox="1"/>
          <p:nvPr/>
        </p:nvSpPr>
        <p:spPr>
          <a:xfrm>
            <a:off x="4889562" y="1342994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Ações: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017E61A-D1D6-C9B5-C5BB-11D83840BDA7}"/>
              </a:ext>
            </a:extLst>
          </p:cNvPr>
          <p:cNvSpPr txBox="1"/>
          <p:nvPr/>
        </p:nvSpPr>
        <p:spPr>
          <a:xfrm>
            <a:off x="4889562" y="2684218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Requisitar trova de senha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CC58BF5-A6DC-CC95-A2AC-E9FBC2F59A12}"/>
              </a:ext>
            </a:extLst>
          </p:cNvPr>
          <p:cNvSpPr txBox="1"/>
          <p:nvPr/>
        </p:nvSpPr>
        <p:spPr>
          <a:xfrm>
            <a:off x="4889562" y="5135600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Gerar relatório ações de usuário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B8079DF-1D1F-D583-3E07-EA133284BCA4}"/>
              </a:ext>
            </a:extLst>
          </p:cNvPr>
          <p:cNvSpPr txBox="1"/>
          <p:nvPr/>
        </p:nvSpPr>
        <p:spPr>
          <a:xfrm>
            <a:off x="4889562" y="3165905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Trocar senha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7269BA7-5FC1-D325-E3DA-F658FAECF0E6}"/>
              </a:ext>
            </a:extLst>
          </p:cNvPr>
          <p:cNvSpPr txBox="1"/>
          <p:nvPr/>
        </p:nvSpPr>
        <p:spPr>
          <a:xfrm>
            <a:off x="4889562" y="4068232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Pesquisar usuário por </a:t>
            </a:r>
            <a:r>
              <a:rPr lang="pt-BR" dirty="0" err="1">
                <a:solidFill>
                  <a:srgbClr val="FFFF00"/>
                </a:solidFill>
                <a:latin typeface="Mulish"/>
              </a:rPr>
              <a:t>email</a:t>
            </a:r>
            <a:endParaRPr lang="pt-BR" dirty="0">
              <a:solidFill>
                <a:srgbClr val="FFFF00"/>
              </a:solidFill>
              <a:latin typeface="Mulish"/>
            </a:endParaRPr>
          </a:p>
        </p:txBody>
      </p:sp>
    </p:spTree>
    <p:extLst>
      <p:ext uri="{BB962C8B-B14F-4D97-AF65-F5344CB8AC3E}">
        <p14:creationId xmlns:p14="http://schemas.microsoft.com/office/powerpoint/2010/main" val="2514427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49F0B76-7223-23A5-5A14-AB083D5853EF}"/>
              </a:ext>
            </a:extLst>
          </p:cNvPr>
          <p:cNvSpPr txBox="1"/>
          <p:nvPr/>
        </p:nvSpPr>
        <p:spPr>
          <a:xfrm>
            <a:off x="1673939" y="170418"/>
            <a:ext cx="947338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 err="1">
                <a:solidFill>
                  <a:schemeClr val="bg1"/>
                </a:solidFill>
                <a:latin typeface="Mulish"/>
              </a:rPr>
              <a:t>Endpoints</a:t>
            </a:r>
            <a:r>
              <a:rPr lang="pt-BR" sz="5400" dirty="0">
                <a:solidFill>
                  <a:schemeClr val="bg1"/>
                </a:solidFill>
                <a:latin typeface="Mulish"/>
              </a:rPr>
              <a:t> de Usuários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25D7B8B-6AF2-5BF9-E884-81B14D35CF36}"/>
              </a:ext>
            </a:extLst>
          </p:cNvPr>
          <p:cNvSpPr txBox="1"/>
          <p:nvPr/>
        </p:nvSpPr>
        <p:spPr>
          <a:xfrm>
            <a:off x="7064948" y="3223084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Cadastrar novo usuário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00B813-860D-DBA2-A30D-CFB8AD1346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0697" y="2501832"/>
            <a:ext cx="3510749" cy="202286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CD91805-3F5B-5B15-C3E6-EC6507871DE7}"/>
              </a:ext>
            </a:extLst>
          </p:cNvPr>
          <p:cNvSpPr txBox="1"/>
          <p:nvPr/>
        </p:nvSpPr>
        <p:spPr>
          <a:xfrm>
            <a:off x="7064948" y="2385213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Ações: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017E61A-D1D6-C9B5-C5BB-11D83840BDA7}"/>
              </a:ext>
            </a:extLst>
          </p:cNvPr>
          <p:cNvSpPr txBox="1"/>
          <p:nvPr/>
        </p:nvSpPr>
        <p:spPr>
          <a:xfrm>
            <a:off x="7064948" y="3942465"/>
            <a:ext cx="5127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  <a:latin typeface="Mulish"/>
              </a:rPr>
              <a:t>Fazer Login</a:t>
            </a:r>
          </a:p>
        </p:txBody>
      </p:sp>
    </p:spTree>
    <p:extLst>
      <p:ext uri="{BB962C8B-B14F-4D97-AF65-F5344CB8AC3E}">
        <p14:creationId xmlns:p14="http://schemas.microsoft.com/office/powerpoint/2010/main" val="3774274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49F0B76-7223-23A5-5A14-AB083D5853EF}"/>
              </a:ext>
            </a:extLst>
          </p:cNvPr>
          <p:cNvSpPr txBox="1"/>
          <p:nvPr/>
        </p:nvSpPr>
        <p:spPr>
          <a:xfrm>
            <a:off x="265484" y="270495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Mulish"/>
              </a:rPr>
              <a:t>Tratamento de exceções(Produto)</a:t>
            </a:r>
          </a:p>
          <a:p>
            <a:pPr marL="342900" indent="-342900">
              <a:buClr>
                <a:srgbClr val="FFCE00"/>
              </a:buClr>
              <a:buFont typeface="Wingdings" panose="05000000000000000000" pitchFamily="2" charset="2"/>
              <a:buChar char="§"/>
            </a:pPr>
            <a:endParaRPr lang="pt-BR" sz="2400" dirty="0">
              <a:solidFill>
                <a:schemeClr val="bg1"/>
              </a:solidFill>
              <a:latin typeface="Mulish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A72DAE-20B3-3B78-D519-40ED2AEE5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5484" y="1941870"/>
            <a:ext cx="5455730" cy="443926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5B8858-3B5C-1044-2A89-49D0F6505312}"/>
              </a:ext>
            </a:extLst>
          </p:cNvPr>
          <p:cNvSpPr txBox="1"/>
          <p:nvPr/>
        </p:nvSpPr>
        <p:spPr>
          <a:xfrm>
            <a:off x="265484" y="1246829"/>
            <a:ext cx="8808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ulish"/>
              </a:rPr>
              <a:t>Ao tentar criar um produto com preço ou estoque nulo ou negativo: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DFAF199-0E8D-66D6-B404-52E483B527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70788" y="1941870"/>
            <a:ext cx="5118678" cy="443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93971"/>
      </p:ext>
    </p:extLst>
  </p:cSld>
  <p:clrMapOvr>
    <a:masterClrMapping/>
  </p:clrMapOvr>
</p:sld>
</file>

<file path=ppt/theme/theme1.xml><?xml version="1.0" encoding="utf-8"?>
<a:theme xmlns:a="http://schemas.openxmlformats.org/drawingml/2006/main" name="Fundo Pret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undo Br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Fundo Amarel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A0474937812434783CD02CCB52B92F7" ma:contentTypeVersion="17" ma:contentTypeDescription="Crie um novo documento." ma:contentTypeScope="" ma:versionID="67a744c8445aad18abdf914a4d185f95">
  <xsd:schema xmlns:xsd="http://www.w3.org/2001/XMLSchema" xmlns:xs="http://www.w3.org/2001/XMLSchema" xmlns:p="http://schemas.microsoft.com/office/2006/metadata/properties" xmlns:ns2="161de648-aa8e-4f5a-94f3-626cc0e37347" xmlns:ns3="47cb4654-e544-459a-b704-52a031708e6d" targetNamespace="http://schemas.microsoft.com/office/2006/metadata/properties" ma:root="true" ma:fieldsID="1e107daa5366c46c2e171086342c29e5" ns2:_="" ns3:_="">
    <xsd:import namespace="161de648-aa8e-4f5a-94f3-626cc0e37347"/>
    <xsd:import namespace="47cb4654-e544-459a-b704-52a031708e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1de648-aa8e-4f5a-94f3-626cc0e373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Marcações de imagem" ma:readOnly="false" ma:fieldId="{5cf76f15-5ced-4ddc-b409-7134ff3c332f}" ma:taxonomyMulti="true" ma:sspId="248e3a7b-9035-45c9-bf09-6d7aded31f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cb4654-e544-459a-b704-52a031708e6d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2c98b30a-8d18-40d4-a2e5-8bb1f3d62578}" ma:internalName="TaxCatchAll" ma:showField="CatchAllData" ma:web="47cb4654-e544-459a-b704-52a031708e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7cb4654-e544-459a-b704-52a031708e6d" xsi:nil="true"/>
    <lcf76f155ced4ddcb4097134ff3c332f xmlns="161de648-aa8e-4f5a-94f3-626cc0e37347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E8AF32-A8ED-42CD-82A7-577F29AC05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61de648-aa8e-4f5a-94f3-626cc0e37347"/>
    <ds:schemaRef ds:uri="47cb4654-e544-459a-b704-52a031708e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D516A25-E5CA-471E-B6EF-C2DBDDEEB222}">
  <ds:schemaRefs>
    <ds:schemaRef ds:uri="47cb4654-e544-459a-b704-52a031708e6d"/>
    <ds:schemaRef ds:uri="http://www.w3.org/XML/1998/namespace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161de648-aa8e-4f5a-94f3-626cc0e37347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957F5C13-CF3E-471F-9239-BDA7870CD05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1194</TotalTime>
  <Words>329</Words>
  <Application>Microsoft Office PowerPoint</Application>
  <PresentationFormat>Widescreen</PresentationFormat>
  <Paragraphs>66</Paragraphs>
  <Slides>16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5</vt:i4>
      </vt:variant>
      <vt:variant>
        <vt:lpstr>Títulos de slides</vt:lpstr>
      </vt:variant>
      <vt:variant>
        <vt:i4>16</vt:i4>
      </vt:variant>
    </vt:vector>
  </HeadingPairs>
  <TitlesOfParts>
    <vt:vector size="26" baseType="lpstr">
      <vt:lpstr>Arial</vt:lpstr>
      <vt:lpstr>Calibri</vt:lpstr>
      <vt:lpstr>Mulish</vt:lpstr>
      <vt:lpstr>Mulish Black</vt:lpstr>
      <vt:lpstr>Wingdings</vt:lpstr>
      <vt:lpstr>Fundo Preto</vt:lpstr>
      <vt:lpstr>Fundo Branco</vt:lpstr>
      <vt:lpstr>Fundo Amarelo</vt:lpstr>
      <vt:lpstr>1_Personalizar design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Bruna Costa Leite</dc:creator>
  <cp:lastModifiedBy>GABRIEL JONATHAN DE MATOS</cp:lastModifiedBy>
  <cp:revision>35</cp:revision>
  <dcterms:created xsi:type="dcterms:W3CDTF">2021-09-03T17:11:19Z</dcterms:created>
  <dcterms:modified xsi:type="dcterms:W3CDTF">2024-07-15T19:45:51Z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0x0101007A0474937812434783CD02CCB52B92F7</vt:lpwstr>
  </property>
  <property fmtid="{D5CDD505-2E9C-101B-9397-08002B2CF9AE}" pid="3" name="MSIP_Label_dcbcefa9-77bd-43cf-a0ff-5e7ba098b1f9_Enabled">
    <vt:lpwstr>True</vt:lpwstr>
  </property>
  <property fmtid="{D5CDD505-2E9C-101B-9397-08002B2CF9AE}" pid="4" name="MSIP_Label_dcbcefa9-77bd-43cf-a0ff-5e7ba098b1f9_SiteId">
    <vt:lpwstr>d0df3d96-c065-41c3-8c0b-5dcaa460ec33</vt:lpwstr>
  </property>
  <property fmtid="{D5CDD505-2E9C-101B-9397-08002B2CF9AE}" pid="5" name="MSIP_Label_dcbcefa9-77bd-43cf-a0ff-5e7ba098b1f9_Owner">
    <vt:lpwstr>gabriel.melo@credit-suisse.com</vt:lpwstr>
  </property>
  <property fmtid="{D5CDD505-2E9C-101B-9397-08002B2CF9AE}" pid="6" name="MSIP_Label_dcbcefa9-77bd-43cf-a0ff-5e7ba098b1f9_SetDate">
    <vt:lpwstr>2021-10-01T15:08:48.8562425Z</vt:lpwstr>
  </property>
  <property fmtid="{D5CDD505-2E9C-101B-9397-08002B2CF9AE}" pid="7" name="MSIP_Label_dcbcefa9-77bd-43cf-a0ff-5e7ba098b1f9_Name">
    <vt:lpwstr>Confidential</vt:lpwstr>
  </property>
  <property fmtid="{D5CDD505-2E9C-101B-9397-08002B2CF9AE}" pid="8" name="MSIP_Label_dcbcefa9-77bd-43cf-a0ff-5e7ba098b1f9_Application">
    <vt:lpwstr>Microsoft Azure Information Protection</vt:lpwstr>
  </property>
  <property fmtid="{D5CDD505-2E9C-101B-9397-08002B2CF9AE}" pid="9" name="MSIP_Label_dcbcefa9-77bd-43cf-a0ff-5e7ba098b1f9_ActionId">
    <vt:lpwstr>d8b95f97-4f92-465d-b65a-0b5b4d0fa6e8</vt:lpwstr>
  </property>
  <property fmtid="{D5CDD505-2E9C-101B-9397-08002B2CF9AE}" pid="10" name="MSIP_Label_dcbcefa9-77bd-43cf-a0ff-5e7ba098b1f9_Extended_MSFT_Method">
    <vt:lpwstr>Manual</vt:lpwstr>
  </property>
  <property fmtid="{D5CDD505-2E9C-101B-9397-08002B2CF9AE}" pid="11" name="ComplianceAssetId">
    <vt:lpwstr/>
  </property>
  <property fmtid="{D5CDD505-2E9C-101B-9397-08002B2CF9AE}" pid="12" name="_ExtendedDescription">
    <vt:lpwstr/>
  </property>
  <property fmtid="{D5CDD505-2E9C-101B-9397-08002B2CF9AE}" pid="13" name="TriggerFlowInfo">
    <vt:lpwstr/>
  </property>
  <property fmtid="{D5CDD505-2E9C-101B-9397-08002B2CF9AE}" pid="14" name="MediaServiceImageTags">
    <vt:lpwstr/>
  </property>
  <property fmtid="{D5CDD505-2E9C-101B-9397-08002B2CF9AE}" pid="15" name="MSIP_Label_07b60227-24e3-454b-8264-fa85775173c1_Enabled">
    <vt:lpwstr>true</vt:lpwstr>
  </property>
  <property fmtid="{D5CDD505-2E9C-101B-9397-08002B2CF9AE}" pid="16" name="MSIP_Label_07b60227-24e3-454b-8264-fa85775173c1_SetDate">
    <vt:lpwstr>2023-09-06T17:18:58Z</vt:lpwstr>
  </property>
  <property fmtid="{D5CDD505-2E9C-101B-9397-08002B2CF9AE}" pid="17" name="MSIP_Label_07b60227-24e3-454b-8264-fa85775173c1_Method">
    <vt:lpwstr>Privileged</vt:lpwstr>
  </property>
  <property fmtid="{D5CDD505-2E9C-101B-9397-08002B2CF9AE}" pid="18" name="MSIP_Label_07b60227-24e3-454b-8264-fa85775173c1_Name">
    <vt:lpwstr>Interna</vt:lpwstr>
  </property>
  <property fmtid="{D5CDD505-2E9C-101B-9397-08002B2CF9AE}" pid="19" name="MSIP_Label_07b60227-24e3-454b-8264-fa85775173c1_SiteId">
    <vt:lpwstr>97fa1f96-7877-469f-aa37-1f8568e3a3ff</vt:lpwstr>
  </property>
  <property fmtid="{D5CDD505-2E9C-101B-9397-08002B2CF9AE}" pid="20" name="MSIP_Label_07b60227-24e3-454b-8264-fa85775173c1_ActionId">
    <vt:lpwstr>8fe60146-3e20-4be5-acbf-beeb87bff0ea</vt:lpwstr>
  </property>
  <property fmtid="{D5CDD505-2E9C-101B-9397-08002B2CF9AE}" pid="21" name="MSIP_Label_07b60227-24e3-454b-8264-fa85775173c1_ContentBits">
    <vt:lpwstr>3</vt:lpwstr>
  </property>
  <property fmtid="{D5CDD505-2E9C-101B-9397-08002B2CF9AE}" pid="22" name="ClassificationContentMarkingFooterLocations">
    <vt:lpwstr>Fundo Preto:8\Fundo Branco:7\Fundo Amarelo:9\1_Personalizar design:9\Personalizar design:5</vt:lpwstr>
  </property>
  <property fmtid="{D5CDD505-2E9C-101B-9397-08002B2CF9AE}" pid="23" name="ClassificationContentMarkingFooterText">
    <vt:lpwstr>Interna</vt:lpwstr>
  </property>
  <property fmtid="{D5CDD505-2E9C-101B-9397-08002B2CF9AE}" pid="24" name="ClassificationContentMarkingHeaderLocations">
    <vt:lpwstr>Fundo Preto:7\Fundo Branco:6\Fundo Amarelo:8\1_Personalizar design:7\Personalizar design:4</vt:lpwstr>
  </property>
  <property fmtid="{D5CDD505-2E9C-101B-9397-08002B2CF9AE}" pid="25" name="ClassificationContentMarkingHeaderText">
    <vt:lpwstr>Interna</vt:lpwstr>
  </property>
</Properties>
</file>

<file path=docProps/thumbnail.jpeg>
</file>